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Lst>
  <p:notesMasterIdLst>
    <p:notesMasterId r:id="rId27"/>
  </p:notesMasterIdLst>
  <p:handoutMasterIdLst>
    <p:handoutMasterId r:id="rId28"/>
  </p:handoutMasterIdLst>
  <p:sldIdLst>
    <p:sldId id="375" r:id="rId5"/>
    <p:sldId id="386" r:id="rId6"/>
    <p:sldId id="377" r:id="rId7"/>
    <p:sldId id="380" r:id="rId8"/>
    <p:sldId id="393" r:id="rId9"/>
    <p:sldId id="394" r:id="rId10"/>
    <p:sldId id="395" r:id="rId11"/>
    <p:sldId id="401" r:id="rId12"/>
    <p:sldId id="403" r:id="rId13"/>
    <p:sldId id="396" r:id="rId14"/>
    <p:sldId id="385" r:id="rId15"/>
    <p:sldId id="397" r:id="rId16"/>
    <p:sldId id="404" r:id="rId17"/>
    <p:sldId id="398" r:id="rId18"/>
    <p:sldId id="400" r:id="rId19"/>
    <p:sldId id="405" r:id="rId20"/>
    <p:sldId id="406" r:id="rId21"/>
    <p:sldId id="388" r:id="rId22"/>
    <p:sldId id="390" r:id="rId23"/>
    <p:sldId id="392" r:id="rId24"/>
    <p:sldId id="391" r:id="rId25"/>
    <p:sldId id="389" r:id="rId26"/>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1366" userDrawn="1">
          <p15:clr>
            <a:srgbClr val="A4A3A4"/>
          </p15:clr>
        </p15:guide>
        <p15:guide id="4" orient="horz" pos="1275" userDrawn="1">
          <p15:clr>
            <a:srgbClr val="A4A3A4"/>
          </p15:clr>
        </p15:guide>
        <p15:guide id="7" orient="horz" pos="2160" userDrawn="1">
          <p15:clr>
            <a:srgbClr val="A4A3A4"/>
          </p15:clr>
        </p15:guide>
        <p15:guide id="8" orient="horz" pos="3861" userDrawn="1">
          <p15:clr>
            <a:srgbClr val="A4A3A4"/>
          </p15:clr>
        </p15:guide>
        <p15:guide id="9" orient="horz" pos="3589" userDrawn="1">
          <p15:clr>
            <a:srgbClr val="A4A3A4"/>
          </p15:clr>
        </p15:guide>
        <p15:guide id="10" pos="165" userDrawn="1">
          <p15:clr>
            <a:srgbClr val="A4A3A4"/>
          </p15:clr>
        </p15:guide>
        <p15:guide id="12" pos="7515" userDrawn="1">
          <p15:clr>
            <a:srgbClr val="A4A3A4"/>
          </p15:clr>
        </p15:guide>
        <p15:guide id="13" pos="324" userDrawn="1">
          <p15:clr>
            <a:srgbClr val="A4A3A4"/>
          </p15:clr>
        </p15:guide>
        <p15:guide id="15" pos="596" userDrawn="1">
          <p15:clr>
            <a:srgbClr val="A4A3A4"/>
          </p15:clr>
        </p15:guide>
        <p15:guide id="16" pos="7039" userDrawn="1">
          <p15:clr>
            <a:srgbClr val="A4A3A4"/>
          </p15:clr>
        </p15:guide>
        <p15:guide id="17" pos="3840" userDrawn="1">
          <p15:clr>
            <a:srgbClr val="A4A3A4"/>
          </p15:clr>
        </p15:guide>
        <p15:guide id="18" pos="3024" userDrawn="1">
          <p15:clr>
            <a:srgbClr val="A4A3A4"/>
          </p15:clr>
        </p15:guide>
        <p15:guide id="21" orient="horz" pos="618" userDrawn="1">
          <p15:clr>
            <a:srgbClr val="A4A3A4"/>
          </p15:clr>
        </p15:guide>
        <p15:guide id="23" pos="5428" userDrawn="1">
          <p15:clr>
            <a:srgbClr val="A4A3A4"/>
          </p15:clr>
        </p15:guide>
        <p15:guide id="24" pos="737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61AE"/>
    <a:srgbClr val="CCA202"/>
    <a:srgbClr val="EAB062"/>
    <a:srgbClr val="D2421F"/>
    <a:srgbClr val="C8302D"/>
    <a:srgbClr val="333333"/>
    <a:srgbClr val="0071BC"/>
    <a:srgbClr val="FF2700"/>
    <a:srgbClr val="0078D7"/>
    <a:srgbClr val="005E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5A39EE-1F20-4EB9-8886-E6333B92EF0E}" v="167" dt="2018-06-05T19:04:31.5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48" autoAdjust="0"/>
    <p:restoredTop sz="82909" autoAdjust="0"/>
  </p:normalViewPr>
  <p:slideViewPr>
    <p:cSldViewPr snapToGrid="0">
      <p:cViewPr varScale="1">
        <p:scale>
          <a:sx n="108" d="100"/>
          <a:sy n="108" d="100"/>
        </p:scale>
        <p:origin x="480" y="108"/>
      </p:cViewPr>
      <p:guideLst>
        <p:guide orient="horz" pos="1366"/>
        <p:guide orient="horz" pos="1275"/>
        <p:guide orient="horz" pos="2160"/>
        <p:guide orient="horz" pos="3861"/>
        <p:guide orient="horz" pos="3589"/>
        <p:guide pos="165"/>
        <p:guide pos="7515"/>
        <p:guide pos="324"/>
        <p:guide pos="596"/>
        <p:guide pos="7039"/>
        <p:guide pos="3840"/>
        <p:guide pos="3024"/>
        <p:guide orient="horz" pos="618"/>
        <p:guide pos="5428"/>
        <p:guide pos="7379"/>
      </p:guideLst>
    </p:cSldViewPr>
  </p:slideViewPr>
  <p:notesTextViewPr>
    <p:cViewPr>
      <p:scale>
        <a:sx n="150" d="100"/>
        <a:sy n="150" d="100"/>
      </p:scale>
      <p:origin x="0" y="0"/>
    </p:cViewPr>
  </p:notesTextViewPr>
  <p:sorterViewPr>
    <p:cViewPr varScale="1">
      <p:scale>
        <a:sx n="1" d="1"/>
        <a:sy n="1" d="1"/>
      </p:scale>
      <p:origin x="0" y="0"/>
    </p:cViewPr>
  </p:sorterViewPr>
  <p:notesViewPr>
    <p:cSldViewPr snapToGrid="0" showGuides="1">
      <p:cViewPr varScale="1">
        <p:scale>
          <a:sx n="61" d="100"/>
          <a:sy n="61" d="100"/>
        </p:scale>
        <p:origin x="3168" y="5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8" name="Footer Placeholder 7"/>
          <p:cNvSpPr>
            <a:spLocks noGrp="1"/>
          </p:cNvSpPr>
          <p:nvPr>
            <p:ph type="ftr" sz="quarter" idx="2"/>
          </p:nvPr>
        </p:nvSpPr>
        <p:spPr>
          <a:xfrm>
            <a:off x="0" y="8685212"/>
            <a:ext cx="5758543"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‹Nº›</a:t>
            </a:fld>
            <a:endParaRPr lang="en-US"/>
          </a:p>
        </p:txBody>
      </p:sp>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a:stretch/>
        </p:blipFill>
        <p:spPr bwMode="black">
          <a:xfrm>
            <a:off x="5136605" y="0"/>
            <a:ext cx="1599837" cy="548640"/>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jp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pn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7.jpg>
</file>

<file path=ppt/media/image70.png>
</file>

<file path=ppt/media/image71.svg>
</file>

<file path=ppt/media/image72.png>
</file>

<file path=ppt/media/image73.png>
</file>

<file path=ppt/media/image74.png>
</file>

<file path=ppt/media/image75.png>
</file>

<file path=ppt/media/image76.png>
</file>

<file path=ppt/media/image77.png>
</file>

<file path=ppt/media/image78.jpeg>
</file>

<file path=ppt/media/image79.png>
</file>

<file path=ppt/media/image8.png>
</file>

<file path=ppt/media/image80.jpeg>
</file>

<file path=ppt/media/image81.jpeg>
</file>

<file path=ppt/media/image82.jpeg>
</file>

<file path=ppt/media/image83.jpg>
</file>

<file path=ppt/media/image84.jpeg>
</file>

<file path=ppt/media/image85.png>
</file>

<file path=ppt/media/image86.png>
</file>

<file path=ppt/media/image9.jpg>
</file>

<file path=ppt/notesMasters/_rels/notesMaster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‹Nº›</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15" name="Footer Placeholder 7"/>
          <p:cNvSpPr>
            <a:spLocks noGrp="1"/>
          </p:cNvSpPr>
          <p:nvPr>
            <p:ph type="ftr" sz="quarter" idx="4"/>
          </p:nvPr>
        </p:nvSpPr>
        <p:spPr>
          <a:xfrm>
            <a:off x="-1" y="8685212"/>
            <a:ext cx="5909309"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24304"/>
          <a:stretch/>
        </p:blipFill>
        <p:spPr bwMode="black">
          <a:xfrm>
            <a:off x="5136605" y="0"/>
            <a:ext cx="1599837" cy="548640"/>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03853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Explica Rubén</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t>12</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1484429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Explica Robert</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t>14</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299245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Explica Robert</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t>15</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410818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a:t>Añadiría </a:t>
            </a:r>
            <a:r>
              <a:rPr lang="es-ES" dirty="0"/>
              <a:t>esta: Explica Robert</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t>16</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23178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Añadiría esta: Explica Robert</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t>17</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987813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18</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033678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19</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627226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20</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053297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r>
              <a:rPr lang="en-US" baseline="0" dirty="0"/>
              <a:t> and try to use it during Q&amp;A at the end of your session. Thank you!</a:t>
            </a:r>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21</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928707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22</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17751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664340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r>
              <a:rPr lang="en-US" baseline="0" dirty="0"/>
              <a:t> and try to use it during Q&amp;A at the end of your session. Thank you!</a:t>
            </a:r>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3</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95800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4</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5605504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Explicada por Rubén</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t>6</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8208598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Explicada por Robert</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t>7</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35814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Explicada por Rubén</a:t>
            </a:r>
          </a:p>
        </p:txBody>
      </p:sp>
      <p:sp>
        <p:nvSpPr>
          <p:cNvPr id="4" name="Marcador de número de diapositiva 3"/>
          <p:cNvSpPr>
            <a:spLocks noGrp="1"/>
          </p:cNvSpPr>
          <p:nvPr>
            <p:ph type="sldNum" sz="quarter" idx="10"/>
          </p:nvPr>
        </p:nvSpPr>
        <p:spPr/>
        <p:txBody>
          <a:bodyPr/>
          <a:lstStyle/>
          <a:p>
            <a:fld id="{B4008EB6-D09E-4580-8CD6-DDB14511944F}" type="slidenum">
              <a:rPr lang="en-US" smtClean="0"/>
              <a:t>8</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327579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Explica Rubén</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t>10</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53016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363" rtl="0" eaLnBrk="1" fontAlgn="auto" latinLnBrk="0" hangingPunct="1">
              <a:lnSpc>
                <a:spcPct val="90000"/>
              </a:lnSpc>
              <a:spcBef>
                <a:spcPts val="0"/>
              </a:spcBef>
              <a:spcAft>
                <a:spcPts val="333"/>
              </a:spcAft>
              <a:buClrTx/>
              <a:buSzTx/>
              <a:buFontTx/>
              <a:buNone/>
              <a:tabLst/>
              <a:defRPr/>
            </a:pPr>
            <a:r>
              <a:rPr lang="es-ES" dirty="0"/>
              <a:t>Explica Rubén</a:t>
            </a:r>
            <a:endParaRPr lang="en-US" dirty="0"/>
          </a:p>
          <a:p>
            <a:endParaRPr lang="es-E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11</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953111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7.jp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3" Type="http://schemas.openxmlformats.org/officeDocument/2006/relationships/image" Target="../media/image20.png"/><Relationship Id="rId18" Type="http://schemas.openxmlformats.org/officeDocument/2006/relationships/image" Target="../media/image25.svg"/><Relationship Id="rId26" Type="http://schemas.openxmlformats.org/officeDocument/2006/relationships/image" Target="../media/image33.svg"/><Relationship Id="rId3" Type="http://schemas.openxmlformats.org/officeDocument/2006/relationships/image" Target="../media/image10.png"/><Relationship Id="rId21" Type="http://schemas.openxmlformats.org/officeDocument/2006/relationships/image" Target="../media/image28.png"/><Relationship Id="rId34" Type="http://schemas.openxmlformats.org/officeDocument/2006/relationships/image" Target="../media/image41.svg"/><Relationship Id="rId7" Type="http://schemas.openxmlformats.org/officeDocument/2006/relationships/image" Target="../media/image14.png"/><Relationship Id="rId12" Type="http://schemas.openxmlformats.org/officeDocument/2006/relationships/image" Target="../media/image19.svg"/><Relationship Id="rId17" Type="http://schemas.openxmlformats.org/officeDocument/2006/relationships/image" Target="../media/image24.png"/><Relationship Id="rId25" Type="http://schemas.openxmlformats.org/officeDocument/2006/relationships/image" Target="../media/image32.png"/><Relationship Id="rId33" Type="http://schemas.openxmlformats.org/officeDocument/2006/relationships/image" Target="../media/image40.png"/><Relationship Id="rId2" Type="http://schemas.openxmlformats.org/officeDocument/2006/relationships/image" Target="../media/image9.jpg"/><Relationship Id="rId16" Type="http://schemas.openxmlformats.org/officeDocument/2006/relationships/image" Target="../media/image23.svg"/><Relationship Id="rId20" Type="http://schemas.openxmlformats.org/officeDocument/2006/relationships/image" Target="../media/image27.svg"/><Relationship Id="rId29" Type="http://schemas.openxmlformats.org/officeDocument/2006/relationships/image" Target="../media/image36.png"/><Relationship Id="rId1" Type="http://schemas.openxmlformats.org/officeDocument/2006/relationships/slideMaster" Target="../slideMasters/slideMaster1.xml"/><Relationship Id="rId6" Type="http://schemas.openxmlformats.org/officeDocument/2006/relationships/image" Target="../media/image13.png"/><Relationship Id="rId11" Type="http://schemas.openxmlformats.org/officeDocument/2006/relationships/image" Target="../media/image18.png"/><Relationship Id="rId24" Type="http://schemas.openxmlformats.org/officeDocument/2006/relationships/image" Target="../media/image31.svg"/><Relationship Id="rId32" Type="http://schemas.openxmlformats.org/officeDocument/2006/relationships/image" Target="../media/image39.svg"/><Relationship Id="rId5" Type="http://schemas.openxmlformats.org/officeDocument/2006/relationships/image" Target="../media/image12.png"/><Relationship Id="rId15" Type="http://schemas.openxmlformats.org/officeDocument/2006/relationships/image" Target="../media/image22.png"/><Relationship Id="rId23" Type="http://schemas.openxmlformats.org/officeDocument/2006/relationships/image" Target="../media/image30.png"/><Relationship Id="rId28" Type="http://schemas.openxmlformats.org/officeDocument/2006/relationships/image" Target="../media/image35.svg"/><Relationship Id="rId10" Type="http://schemas.openxmlformats.org/officeDocument/2006/relationships/image" Target="../media/image17.svg"/><Relationship Id="rId19" Type="http://schemas.openxmlformats.org/officeDocument/2006/relationships/image" Target="../media/image26.png"/><Relationship Id="rId31" Type="http://schemas.openxmlformats.org/officeDocument/2006/relationships/image" Target="../media/image38.png"/><Relationship Id="rId4" Type="http://schemas.openxmlformats.org/officeDocument/2006/relationships/image" Target="../media/image11.png"/><Relationship Id="rId9" Type="http://schemas.openxmlformats.org/officeDocument/2006/relationships/image" Target="../media/image16.png"/><Relationship Id="rId14" Type="http://schemas.openxmlformats.org/officeDocument/2006/relationships/image" Target="../media/image21.svg"/><Relationship Id="rId22" Type="http://schemas.openxmlformats.org/officeDocument/2006/relationships/image" Target="../media/image29.svg"/><Relationship Id="rId27" Type="http://schemas.openxmlformats.org/officeDocument/2006/relationships/image" Target="../media/image34.png"/><Relationship Id="rId30" Type="http://schemas.openxmlformats.org/officeDocument/2006/relationships/image" Target="../media/image37.svg"/><Relationship Id="rId35" Type="http://schemas.openxmlformats.org/officeDocument/2006/relationships/image" Target="../media/image42.png"/><Relationship Id="rId8" Type="http://schemas.openxmlformats.org/officeDocument/2006/relationships/image" Target="../media/image15.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mandatory)">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5" name="Marcador de texto 14"/>
          <p:cNvSpPr>
            <a:spLocks noGrp="1"/>
          </p:cNvSpPr>
          <p:nvPr>
            <p:ph type="body" sz="quarter" idx="10" hasCustomPrompt="1"/>
          </p:nvPr>
        </p:nvSpPr>
        <p:spPr>
          <a:xfrm>
            <a:off x="-1" y="2958438"/>
            <a:ext cx="9143999" cy="1216743"/>
          </a:xfrm>
          <a:solidFill>
            <a:schemeClr val="bg1">
              <a:lumMod val="95000"/>
              <a:alpha val="90000"/>
            </a:schemeClr>
          </a:solidFill>
        </p:spPr>
        <p:txBody>
          <a:bodyPr lIns="180000" tIns="72000" rIns="180000" bIns="72000" anchor="ctr" anchorCtr="0"/>
          <a:lstStyle>
            <a:lvl1pPr marL="0" indent="0">
              <a:buNone/>
              <a:defRPr sz="3600" baseline="0"/>
            </a:lvl1pPr>
          </a:lstStyle>
          <a:p>
            <a:pPr lvl="0"/>
            <a:r>
              <a:rPr lang="en-US" noProof="0" dirty="0"/>
              <a:t>Session Name</a:t>
            </a:r>
          </a:p>
        </p:txBody>
      </p:sp>
      <p:sp>
        <p:nvSpPr>
          <p:cNvPr id="16" name="Marcador de texto 14"/>
          <p:cNvSpPr>
            <a:spLocks noGrp="1"/>
          </p:cNvSpPr>
          <p:nvPr userDrawn="1">
            <p:ph type="body" sz="quarter" idx="11" hasCustomPrompt="1"/>
          </p:nvPr>
        </p:nvSpPr>
        <p:spPr>
          <a:xfrm>
            <a:off x="1" y="4175180"/>
            <a:ext cx="8100011" cy="609008"/>
          </a:xfrm>
          <a:solidFill>
            <a:schemeClr val="bg1">
              <a:lumMod val="95000"/>
              <a:alpha val="90000"/>
            </a:schemeClr>
          </a:solidFill>
          <a:ln>
            <a:noFill/>
          </a:ln>
        </p:spPr>
        <p:txBody>
          <a:bodyPr wrap="square" lIns="180000" tIns="72000" rIns="180000" bIns="72000" anchor="ctr" anchorCtr="0"/>
          <a:lstStyle>
            <a:lvl1pPr marL="0" indent="0">
              <a:buNone/>
              <a:defRPr sz="2000" b="1" baseline="0"/>
            </a:lvl1pPr>
          </a:lstStyle>
          <a:p>
            <a:pPr lvl="0"/>
            <a:r>
              <a:rPr lang="es-ES" dirty="0"/>
              <a:t>Speaker </a:t>
            </a:r>
            <a:r>
              <a:rPr lang="es-ES" dirty="0" err="1"/>
              <a:t>Name</a:t>
            </a:r>
            <a:endParaRPr lang="es-ES" dirty="0"/>
          </a:p>
        </p:txBody>
      </p:sp>
      <p:sp>
        <p:nvSpPr>
          <p:cNvPr id="21" name="CuadroTexto 20"/>
          <p:cNvSpPr txBox="1"/>
          <p:nvPr userDrawn="1"/>
        </p:nvSpPr>
        <p:spPr>
          <a:xfrm>
            <a:off x="10515601" y="5603084"/>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2" name="Imagen 21"/>
          <p:cNvPicPr>
            <a:picLocks noChangeAspect="1"/>
          </p:cNvPicPr>
          <p:nvPr userDrawn="1"/>
        </p:nvPicPr>
        <p:blipFill>
          <a:blip r:embed="rId3"/>
          <a:stretch>
            <a:fillRect/>
          </a:stretch>
        </p:blipFill>
        <p:spPr>
          <a:xfrm>
            <a:off x="10653745" y="5724565"/>
            <a:ext cx="348003" cy="282925"/>
          </a:xfrm>
          <a:prstGeom prst="rect">
            <a:avLst/>
          </a:prstGeom>
        </p:spPr>
      </p:pic>
      <p:sp>
        <p:nvSpPr>
          <p:cNvPr id="25" name="CuadroTexto 24"/>
          <p:cNvSpPr txBox="1"/>
          <p:nvPr userDrawn="1"/>
        </p:nvSpPr>
        <p:spPr>
          <a:xfrm>
            <a:off x="-3" y="4784188"/>
            <a:ext cx="8100011" cy="614413"/>
          </a:xfrm>
          <a:prstGeom prst="rect">
            <a:avLst/>
          </a:prstGeom>
          <a:solidFill>
            <a:schemeClr val="bg1">
              <a:lumMod val="95000"/>
              <a:alpha val="85000"/>
            </a:schemeClr>
          </a:solidFill>
        </p:spPr>
        <p:txBody>
          <a:bodyPr wrap="square" lIns="180000" tIns="72000" rIns="180000" bIns="72000" rtlCol="0" anchor="ctr" anchorCtr="0">
            <a:noAutofit/>
          </a:bodyPr>
          <a:lstStyle/>
          <a:p>
            <a:pPr lvl="0"/>
            <a:r>
              <a:rPr lang="es-ES" sz="2000" b="0" noProof="0" dirty="0">
                <a:latin typeface="+mj-lt"/>
              </a:rPr>
              <a:t>June 9</a:t>
            </a:r>
            <a:r>
              <a:rPr lang="en-US" sz="2000" b="0" baseline="30000" dirty="0" err="1">
                <a:latin typeface="+mj-lt"/>
              </a:rPr>
              <a:t>th</a:t>
            </a:r>
            <a:r>
              <a:rPr lang="en-US" sz="2000" b="0" dirty="0">
                <a:latin typeface="+mj-lt"/>
              </a:rPr>
              <a:t>, </a:t>
            </a:r>
            <a:r>
              <a:rPr lang="es-ES" sz="2000" b="0" dirty="0">
                <a:latin typeface="+mj-lt"/>
              </a:rPr>
              <a:t>2018</a:t>
            </a:r>
          </a:p>
        </p:txBody>
      </p:sp>
      <p:sp>
        <p:nvSpPr>
          <p:cNvPr id="6" name="Text Placeholder 9"/>
          <p:cNvSpPr txBox="1">
            <a:spLocks/>
          </p:cNvSpPr>
          <p:nvPr userDrawn="1"/>
        </p:nvSpPr>
        <p:spPr>
          <a:xfrm>
            <a:off x="8103869" y="4175180"/>
            <a:ext cx="4084275" cy="1226124"/>
          </a:xfrm>
          <a:prstGeom prst="rect">
            <a:avLst/>
          </a:prstGeom>
          <a:solidFill>
            <a:srgbClr val="0071BC"/>
          </a:solidFill>
        </p:spPr>
        <p:txBody>
          <a:bodyPr vert="horz" lIns="137196" tIns="102897"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p>
        </p:txBody>
      </p:sp>
      <p:pic>
        <p:nvPicPr>
          <p:cNvPr id="17" name="Gráfico 16">
            <a:extLst>
              <a:ext uri="{FF2B5EF4-FFF2-40B4-BE49-F238E27FC236}">
                <a16:creationId xmlns:a16="http://schemas.microsoft.com/office/drawing/2014/main" id="{7C158B59-948B-45C0-B0F1-E15CF3A7D23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103870" y="4182051"/>
            <a:ext cx="3869464" cy="1212383"/>
          </a:xfrm>
          <a:prstGeom prst="rect">
            <a:avLst/>
          </a:prstGeom>
        </p:spPr>
      </p:pic>
    </p:spTree>
    <p:extLst>
      <p:ext uri="{BB962C8B-B14F-4D97-AF65-F5344CB8AC3E}">
        <p14:creationId xmlns:p14="http://schemas.microsoft.com/office/powerpoint/2010/main" val="3429699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447799"/>
            <a:ext cx="11151917" cy="197592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chemeClr val="accent6"/>
                </a:solidFill>
              </a:defRPr>
            </a:lvl1pPr>
          </a:lstStyle>
          <a:p>
            <a:r>
              <a:rPr lang="en-US" dirty="0"/>
              <a:t>Click to edit Master title style</a:t>
            </a:r>
          </a:p>
        </p:txBody>
      </p:sp>
    </p:spTree>
    <p:extLst>
      <p:ext uri="{BB962C8B-B14F-4D97-AF65-F5344CB8AC3E}">
        <p14:creationId xmlns:p14="http://schemas.microsoft.com/office/powerpoint/2010/main" val="24146948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2"/>
            <a:ext cx="11151917" cy="747897"/>
          </a:xfrm>
        </p:spPr>
        <p:txBody>
          <a:bodyPr/>
          <a:lstStyle>
            <a:lvl1pPr>
              <a:defRPr>
                <a:solidFill>
                  <a:schemeClr val="accent6"/>
                </a:solidFill>
              </a:defRPr>
            </a:lvl1pPr>
          </a:lstStyle>
          <a:p>
            <a:r>
              <a:rPr lang="en-US" dirty="0"/>
              <a:t>Click to edit Master title style</a:t>
            </a:r>
          </a:p>
        </p:txBody>
      </p:sp>
      <p:sp>
        <p:nvSpPr>
          <p:cNvPr id="5" name="Text Placeholder 4"/>
          <p:cNvSpPr>
            <a:spLocks noGrp="1"/>
          </p:cNvSpPr>
          <p:nvPr>
            <p:ph type="body" sz="quarter" idx="10"/>
          </p:nvPr>
        </p:nvSpPr>
        <p:spPr>
          <a:xfrm>
            <a:off x="519248" y="1447799"/>
            <a:ext cx="11151917" cy="2043636"/>
          </a:xfrm>
          <a:prstGeom prst="rect">
            <a:avLst/>
          </a:prstGeom>
        </p:spPr>
        <p:txBody>
          <a:bodyPr/>
          <a:lstStyle>
            <a:lvl1pPr marL="213179" indent="-213179">
              <a:buFont typeface="Wingdings" pitchFamily="2" charset="2"/>
              <a:buChar char=""/>
              <a:defRPr sz="3001">
                <a:solidFill>
                  <a:srgbClr val="333333"/>
                </a:solidFill>
              </a:defRPr>
            </a:lvl1pPr>
            <a:lvl2pPr marL="388247" indent="-175069">
              <a:buFont typeface="Wingdings" pitchFamily="2" charset="2"/>
              <a:buChar char=""/>
              <a:defRPr>
                <a:solidFill>
                  <a:srgbClr val="333333"/>
                </a:solidFill>
                <a:latin typeface="+mn-lt"/>
              </a:defRPr>
            </a:lvl2pPr>
            <a:lvl3pPr marL="556171" indent="-167923">
              <a:buFont typeface="Wingdings" pitchFamily="2" charset="2"/>
              <a:buChar char=""/>
              <a:tabLst/>
              <a:defRPr>
                <a:solidFill>
                  <a:srgbClr val="333333"/>
                </a:solidFill>
                <a:latin typeface="+mn-lt"/>
              </a:defRPr>
            </a:lvl3pPr>
            <a:lvl4pPr marL="685983" indent="-129813">
              <a:buFont typeface="Wingdings" pitchFamily="2" charset="2"/>
              <a:buChar char=""/>
              <a:defRPr>
                <a:solidFill>
                  <a:srgbClr val="333333"/>
                </a:solidFill>
                <a:latin typeface="+mn-lt"/>
              </a:defRPr>
            </a:lvl4pPr>
            <a:lvl5pPr marL="815796" indent="-129813">
              <a:buFont typeface="Wingdings" pitchFamily="2" charset="2"/>
              <a:buChar char=""/>
              <a:tabLst/>
              <a:defRPr>
                <a:solidFill>
                  <a:srgbClr val="333333"/>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531968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447802"/>
            <a:ext cx="5396365" cy="2462213"/>
          </a:xfrm>
        </p:spPr>
        <p:txBody>
          <a:bodyPr/>
          <a:lstStyle>
            <a:lvl1pPr marL="0" indent="0">
              <a:spcBef>
                <a:spcPts val="900"/>
              </a:spcBef>
              <a:buNone/>
              <a:defRPr sz="3001">
                <a:solidFill>
                  <a:schemeClr val="accent6"/>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79563" y="1447802"/>
            <a:ext cx="5396365" cy="2462213"/>
          </a:xfrm>
        </p:spPr>
        <p:txBody>
          <a:bodyPr/>
          <a:lstStyle>
            <a:lvl1pPr marL="0" indent="0">
              <a:spcBef>
                <a:spcPts val="900"/>
              </a:spcBef>
              <a:buNone/>
              <a:defRPr lang="en-US" sz="300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78233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447802"/>
            <a:ext cx="5396365" cy="2462213"/>
          </a:xfrm>
        </p:spPr>
        <p:txBody>
          <a:bodyPr/>
          <a:lstStyle>
            <a:lvl1pPr marL="0" indent="0">
              <a:spcBef>
                <a:spcPts val="900"/>
              </a:spcBef>
              <a:buNone/>
              <a:defRPr sz="30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79563" y="1447802"/>
            <a:ext cx="5396365" cy="2462213"/>
          </a:xfrm>
        </p:spPr>
        <p:txBody>
          <a:bodyPr/>
          <a:lstStyle>
            <a:lvl1pPr marL="0" indent="0">
              <a:spcBef>
                <a:spcPts val="900"/>
              </a:spcBef>
              <a:buNone/>
              <a:defRPr lang="en-US" sz="30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668435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4" name="Text Placeholder 3"/>
          <p:cNvSpPr>
            <a:spLocks noGrp="1"/>
          </p:cNvSpPr>
          <p:nvPr>
            <p:ph type="body" sz="quarter" idx="10"/>
          </p:nvPr>
        </p:nvSpPr>
        <p:spPr>
          <a:xfrm>
            <a:off x="520836" y="1447801"/>
            <a:ext cx="5396365" cy="1389739"/>
          </a:xfrm>
        </p:spPr>
        <p:txBody>
          <a:bodyPr>
            <a:spAutoFit/>
          </a:bodyPr>
          <a:lstStyle>
            <a:lvl1pPr marL="219133" indent="-219133">
              <a:spcBef>
                <a:spcPts val="900"/>
              </a:spcBef>
              <a:buClr>
                <a:schemeClr val="bg2"/>
              </a:buClr>
              <a:buSzPct val="100000"/>
              <a:buFont typeface="Wingdings" pitchFamily="2" charset="2"/>
              <a:buChar char=""/>
              <a:defRPr lang="en-US" sz="2701" kern="1200" spc="-53" baseline="0" dirty="0" smtClean="0">
                <a:solidFill>
                  <a:srgbClr val="333333"/>
                </a:solidFill>
                <a:latin typeface="+mj-lt"/>
                <a:ea typeface="+mn-ea"/>
                <a:cs typeface="+mn-cs"/>
              </a:defRPr>
            </a:lvl1pPr>
            <a:lvl2pPr marL="390629" indent="-171496">
              <a:defRPr sz="1500">
                <a:solidFill>
                  <a:srgbClr val="333333"/>
                </a:solidFill>
              </a:defRPr>
            </a:lvl2pPr>
            <a:lvl3pPr marL="514487" indent="-123858">
              <a:tabLst/>
              <a:defRPr sz="1500">
                <a:solidFill>
                  <a:srgbClr val="333333"/>
                </a:solidFill>
              </a:defRPr>
            </a:lvl3pPr>
            <a:lvl4pPr marL="647873" indent="-133386">
              <a:defRPr>
                <a:solidFill>
                  <a:srgbClr val="333333"/>
                </a:solidFill>
              </a:defRPr>
            </a:lvl4pPr>
            <a:lvl5pPr marL="771731" indent="-123858">
              <a:tabLst/>
              <a:defRPr>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6279563" y="1447801"/>
            <a:ext cx="5396365" cy="1389739"/>
          </a:xfrm>
        </p:spPr>
        <p:txBody>
          <a:bodyPr>
            <a:spAutoFit/>
          </a:bodyPr>
          <a:lstStyle>
            <a:lvl1pPr marL="254862" indent="-254862">
              <a:spcBef>
                <a:spcPts val="900"/>
              </a:spcBef>
              <a:buClr>
                <a:schemeClr val="bg2"/>
              </a:buClr>
              <a:buFont typeface="Arial" pitchFamily="34" charset="0"/>
              <a:buChar char="•"/>
              <a:defRPr lang="en-US" sz="2701" kern="1200" spc="-53" baseline="0" dirty="0" smtClean="0">
                <a:solidFill>
                  <a:srgbClr val="333333"/>
                </a:solidFill>
                <a:latin typeface="+mj-lt"/>
                <a:ea typeface="+mn-ea"/>
                <a:cs typeface="+mn-cs"/>
              </a:defRPr>
            </a:lvl1pPr>
            <a:lvl2pPr marL="476377" indent="-257244">
              <a:defRPr lang="en-US" sz="1500" kern="1200" spc="0" baseline="0" dirty="0" smtClean="0">
                <a:solidFill>
                  <a:srgbClr val="333333"/>
                </a:solidFill>
                <a:latin typeface="+mn-lt"/>
                <a:ea typeface="+mn-ea"/>
                <a:cs typeface="+mn-cs"/>
              </a:defRPr>
            </a:lvl2pPr>
            <a:lvl3pPr marL="647873" indent="-257244">
              <a:defRPr lang="en-US" sz="1500" kern="1200" spc="0" baseline="0" dirty="0" smtClean="0">
                <a:solidFill>
                  <a:srgbClr val="333333"/>
                </a:solidFill>
                <a:latin typeface="+mn-lt"/>
                <a:ea typeface="+mn-ea"/>
                <a:cs typeface="+mn-cs"/>
              </a:defRPr>
            </a:lvl3pPr>
            <a:lvl4pPr marL="771731" indent="-257244">
              <a:defRPr lang="en-US" sz="1500" kern="1200" spc="0" baseline="0" dirty="0" smtClean="0">
                <a:solidFill>
                  <a:srgbClr val="333333"/>
                </a:solidFill>
                <a:latin typeface="+mn-lt"/>
                <a:ea typeface="+mn-ea"/>
                <a:cs typeface="+mn-cs"/>
              </a:defRPr>
            </a:lvl4pPr>
            <a:lvl5pPr marL="905116" indent="-257244">
              <a:defRPr lang="en-US" sz="1500" kern="1200" spc="0" baseline="0" dirty="0">
                <a:solidFill>
                  <a:srgbClr val="333333"/>
                </a:solidFill>
                <a:latin typeface="+mn-lt"/>
                <a:ea typeface="+mn-ea"/>
                <a:cs typeface="+mn-cs"/>
              </a:defRPr>
            </a:lvl5pPr>
          </a:lstStyle>
          <a:p>
            <a:pPr marL="219133" marR="0" lvl="0"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93625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965602"/>
            <a:ext cx="5396365" cy="2027107"/>
          </a:xfrm>
        </p:spPr>
        <p:txBody>
          <a:bodyPr/>
          <a:lstStyle>
            <a:lvl1pPr marL="0" indent="0">
              <a:spcBef>
                <a:spcPts val="900"/>
              </a:spcBef>
              <a:buNone/>
              <a:defRPr sz="2401">
                <a:solidFill>
                  <a:schemeClr val="accent6"/>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83636" y="1965602"/>
            <a:ext cx="5396365" cy="2027107"/>
          </a:xfrm>
        </p:spPr>
        <p:txBody>
          <a:bodyPr/>
          <a:lstStyle>
            <a:lvl1pPr marL="0" indent="0">
              <a:spcBef>
                <a:spcPts val="900"/>
              </a:spcBef>
              <a:buNone/>
              <a:defRPr lang="en-US" sz="240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8"/>
          <p:cNvSpPr>
            <a:spLocks noGrp="1"/>
          </p:cNvSpPr>
          <p:nvPr>
            <p:ph type="body" sz="quarter" idx="13"/>
          </p:nvPr>
        </p:nvSpPr>
        <p:spPr>
          <a:xfrm>
            <a:off x="520836" y="1447200"/>
            <a:ext cx="5396365" cy="441688"/>
          </a:xfrm>
        </p:spPr>
        <p:txBody>
          <a:bodyPr/>
          <a:lstStyle>
            <a:lvl1pPr marL="0" indent="0">
              <a:spcBef>
                <a:spcPts val="900"/>
              </a:spcBef>
              <a:buNone/>
              <a:defRPr lang="en-US" sz="2701" b="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p:txBody>
      </p:sp>
      <p:sp>
        <p:nvSpPr>
          <p:cNvPr id="11" name="Text Placeholder 8"/>
          <p:cNvSpPr>
            <a:spLocks noGrp="1"/>
          </p:cNvSpPr>
          <p:nvPr>
            <p:ph type="body" sz="quarter" idx="14"/>
          </p:nvPr>
        </p:nvSpPr>
        <p:spPr>
          <a:xfrm>
            <a:off x="6283636" y="1447200"/>
            <a:ext cx="5396365" cy="441688"/>
          </a:xfrm>
        </p:spPr>
        <p:txBody>
          <a:bodyPr/>
          <a:lstStyle>
            <a:lvl1pPr marL="0" indent="0">
              <a:spcBef>
                <a:spcPts val="900"/>
              </a:spcBef>
              <a:buNone/>
              <a:defRPr lang="en-US" sz="2701" b="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p:txBody>
      </p:sp>
    </p:spTree>
    <p:extLst>
      <p:ext uri="{BB962C8B-B14F-4D97-AF65-F5344CB8AC3E}">
        <p14:creationId xmlns:p14="http://schemas.microsoft.com/office/powerpoint/2010/main" val="27848472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Comparison,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965602"/>
            <a:ext cx="5396365" cy="2462213"/>
          </a:xfrm>
        </p:spPr>
        <p:txBody>
          <a:bodyPr/>
          <a:lstStyle>
            <a:lvl1pPr marL="0" indent="0">
              <a:spcBef>
                <a:spcPts val="900"/>
              </a:spcBef>
              <a:buNone/>
              <a:defRPr sz="24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83636" y="1965602"/>
            <a:ext cx="5396365" cy="2462213"/>
          </a:xfrm>
        </p:spPr>
        <p:txBody>
          <a:bodyPr/>
          <a:lstStyle>
            <a:lvl1pPr marL="0" indent="0">
              <a:spcBef>
                <a:spcPts val="900"/>
              </a:spcBef>
              <a:buNone/>
              <a:defRPr lang="en-US" sz="24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p:cNvSpPr>
            <a:spLocks noGrp="1"/>
          </p:cNvSpPr>
          <p:nvPr>
            <p:ph type="body" sz="quarter" idx="13"/>
          </p:nvPr>
        </p:nvSpPr>
        <p:spPr>
          <a:xfrm>
            <a:off x="522136" y="14472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
        <p:nvSpPr>
          <p:cNvPr id="8" name="Text Placeholder 5"/>
          <p:cNvSpPr>
            <a:spLocks noGrp="1"/>
          </p:cNvSpPr>
          <p:nvPr>
            <p:ph type="body" sz="quarter" idx="14"/>
          </p:nvPr>
        </p:nvSpPr>
        <p:spPr>
          <a:xfrm>
            <a:off x="62836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Tree>
    <p:extLst>
      <p:ext uri="{BB962C8B-B14F-4D97-AF65-F5344CB8AC3E}">
        <p14:creationId xmlns:p14="http://schemas.microsoft.com/office/powerpoint/2010/main" val="38263278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Comparison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4" name="Text Placeholder 3"/>
          <p:cNvSpPr>
            <a:spLocks noGrp="1"/>
          </p:cNvSpPr>
          <p:nvPr>
            <p:ph type="body" sz="quarter" idx="10"/>
          </p:nvPr>
        </p:nvSpPr>
        <p:spPr>
          <a:xfrm>
            <a:off x="522136" y="1966801"/>
            <a:ext cx="5396365" cy="1389739"/>
          </a:xfrm>
        </p:spPr>
        <p:txBody>
          <a:bodyPr>
            <a:spAutoFit/>
          </a:bodyPr>
          <a:lstStyle>
            <a:lvl1pPr marL="219133" indent="-219133">
              <a:spcBef>
                <a:spcPts val="900"/>
              </a:spcBef>
              <a:buClr>
                <a:schemeClr val="bg2"/>
              </a:buClr>
              <a:buSzPct val="100000"/>
              <a:buFont typeface="Wingdings" pitchFamily="2" charset="2"/>
              <a:buChar char=""/>
              <a:defRPr lang="en-US" sz="2701" kern="1200" spc="-53" baseline="0" dirty="0" smtClean="0">
                <a:solidFill>
                  <a:srgbClr val="333333"/>
                </a:solidFill>
                <a:latin typeface="+mj-lt"/>
                <a:ea typeface="+mn-ea"/>
                <a:cs typeface="+mn-cs"/>
              </a:defRPr>
            </a:lvl1pPr>
            <a:lvl2pPr marL="390629" indent="-171496">
              <a:defRPr sz="1500">
                <a:solidFill>
                  <a:srgbClr val="333333"/>
                </a:solidFill>
              </a:defRPr>
            </a:lvl2pPr>
            <a:lvl3pPr marL="514487" indent="-123858">
              <a:tabLst/>
              <a:defRPr sz="1500">
                <a:solidFill>
                  <a:srgbClr val="333333"/>
                </a:solidFill>
              </a:defRPr>
            </a:lvl3pPr>
            <a:lvl4pPr marL="647873" indent="-133386">
              <a:defRPr>
                <a:solidFill>
                  <a:srgbClr val="333333"/>
                </a:solidFill>
              </a:defRPr>
            </a:lvl4pPr>
            <a:lvl5pPr marL="771731" indent="-123858">
              <a:tabLst/>
              <a:defRPr>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6284327" y="1965601"/>
            <a:ext cx="5396365" cy="1389739"/>
          </a:xfrm>
        </p:spPr>
        <p:txBody>
          <a:bodyPr>
            <a:spAutoFit/>
          </a:bodyPr>
          <a:lstStyle>
            <a:lvl1pPr marL="254862" indent="-254862">
              <a:spcBef>
                <a:spcPts val="900"/>
              </a:spcBef>
              <a:buClr>
                <a:schemeClr val="bg2"/>
              </a:buClr>
              <a:buFont typeface="Arial" pitchFamily="34" charset="0"/>
              <a:buChar char="•"/>
              <a:defRPr lang="en-US" sz="2701" kern="1200" spc="-53" baseline="0" dirty="0" smtClean="0">
                <a:solidFill>
                  <a:srgbClr val="333333"/>
                </a:solidFill>
                <a:latin typeface="+mj-lt"/>
                <a:ea typeface="+mn-ea"/>
                <a:cs typeface="+mn-cs"/>
              </a:defRPr>
            </a:lvl1pPr>
            <a:lvl2pPr marL="476377" indent="-257244">
              <a:defRPr lang="en-US" sz="1500" kern="1200" spc="0" baseline="0" dirty="0" smtClean="0">
                <a:solidFill>
                  <a:srgbClr val="333333"/>
                </a:solidFill>
                <a:latin typeface="+mn-lt"/>
                <a:ea typeface="+mn-ea"/>
                <a:cs typeface="+mn-cs"/>
              </a:defRPr>
            </a:lvl2pPr>
            <a:lvl3pPr marL="647873" indent="-257244">
              <a:defRPr lang="en-US" sz="1500" kern="1200" spc="0" baseline="0" dirty="0" smtClean="0">
                <a:solidFill>
                  <a:srgbClr val="333333"/>
                </a:solidFill>
                <a:latin typeface="+mn-lt"/>
                <a:ea typeface="+mn-ea"/>
                <a:cs typeface="+mn-cs"/>
              </a:defRPr>
            </a:lvl3pPr>
            <a:lvl4pPr marL="771731" indent="-257244">
              <a:defRPr lang="en-US" sz="1500" kern="1200" spc="0" baseline="0" dirty="0" smtClean="0">
                <a:solidFill>
                  <a:srgbClr val="333333"/>
                </a:solidFill>
                <a:latin typeface="+mn-lt"/>
                <a:ea typeface="+mn-ea"/>
                <a:cs typeface="+mn-cs"/>
              </a:defRPr>
            </a:lvl4pPr>
            <a:lvl5pPr marL="905116" indent="-257244">
              <a:defRPr lang="en-US" sz="1500" kern="1200" spc="0" baseline="0" dirty="0">
                <a:solidFill>
                  <a:srgbClr val="333333"/>
                </a:solidFill>
                <a:latin typeface="+mn-lt"/>
                <a:ea typeface="+mn-ea"/>
                <a:cs typeface="+mn-cs"/>
              </a:defRPr>
            </a:lvl5pPr>
          </a:lstStyle>
          <a:p>
            <a:pPr marL="219133" marR="0" lvl="0"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221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
        <p:nvSpPr>
          <p:cNvPr id="8" name="Text Placeholder 5"/>
          <p:cNvSpPr>
            <a:spLocks noGrp="1"/>
          </p:cNvSpPr>
          <p:nvPr>
            <p:ph type="body" sz="quarter" idx="14"/>
          </p:nvPr>
        </p:nvSpPr>
        <p:spPr>
          <a:xfrm>
            <a:off x="62836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Tree>
    <p:extLst>
      <p:ext uri="{BB962C8B-B14F-4D97-AF65-F5344CB8AC3E}">
        <p14:creationId xmlns:p14="http://schemas.microsoft.com/office/powerpoint/2010/main" val="15642884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835" y="1447802"/>
            <a:ext cx="5434948" cy="1661993"/>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681906"/>
            <a:ext cx="5486169" cy="332399"/>
          </a:xfrm>
          <a:prstGeom prst="rect">
            <a:avLst/>
          </a:prstGeom>
        </p:spPr>
        <p:txBody>
          <a:bodyPr>
            <a:noAutofit/>
          </a:bodyPr>
          <a:lstStyle>
            <a:lvl1pPr marL="0" indent="0">
              <a:spcBef>
                <a:spcPts val="900"/>
              </a:spcBef>
              <a:buNone/>
              <a:defRPr lang="en-US" sz="1500" kern="1200" spc="0" dirty="0" smtClean="0">
                <a:solidFill>
                  <a:srgbClr val="333333"/>
                </a:soli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dirty="0"/>
              <a:t>Click to edit Master text styles</a:t>
            </a:r>
          </a:p>
        </p:txBody>
      </p:sp>
      <p:sp>
        <p:nvSpPr>
          <p:cNvPr id="12" name="Title 11"/>
          <p:cNvSpPr>
            <a:spLocks noGrp="1"/>
          </p:cNvSpPr>
          <p:nvPr>
            <p:ph type="title"/>
          </p:nvPr>
        </p:nvSpPr>
        <p:spPr/>
        <p:txBody>
          <a:bodyPr>
            <a:noAutofit/>
          </a:bodyPr>
          <a:lstStyle>
            <a:lvl1pPr>
              <a:defRPr>
                <a:solidFill>
                  <a:srgbClr val="333333"/>
                </a:solidFill>
              </a:defRPr>
            </a:lvl1pPr>
          </a:lstStyle>
          <a:p>
            <a:r>
              <a:rPr lang="en-US" dirty="0"/>
              <a:t>Click to edit Master title style</a:t>
            </a:r>
          </a:p>
        </p:txBody>
      </p:sp>
    </p:spTree>
    <p:extLst>
      <p:ext uri="{BB962C8B-B14F-4D97-AF65-F5344CB8AC3E}">
        <p14:creationId xmlns:p14="http://schemas.microsoft.com/office/powerpoint/2010/main" val="9672116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10331" y="0"/>
            <a:ext cx="5981669"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520837"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Tree>
    <p:extLst>
      <p:ext uri="{BB962C8B-B14F-4D97-AF65-F5344CB8AC3E}">
        <p14:creationId xmlns:p14="http://schemas.microsoft.com/office/powerpoint/2010/main" val="3857246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1" name="Text Placeholder 4"/>
          <p:cNvSpPr>
            <a:spLocks noGrp="1"/>
          </p:cNvSpPr>
          <p:nvPr>
            <p:ph type="body" sz="quarter" idx="11" hasCustomPrompt="1"/>
          </p:nvPr>
        </p:nvSpPr>
        <p:spPr>
          <a:xfrm>
            <a:off x="3279957" y="1011623"/>
            <a:ext cx="8347505" cy="921230"/>
          </a:xfrm>
          <a:solidFill>
            <a:schemeClr val="bg1">
              <a:lumMod val="95000"/>
              <a:alpha val="90000"/>
            </a:schemeClr>
          </a:solidFill>
        </p:spPr>
        <p:txBody>
          <a:bodyPr lIns="180000" tIns="180000" rIns="180000" bIns="180000" anchor="ctr" anchorCtr="0">
            <a:noAutofit/>
          </a:bodyPr>
          <a:lstStyle>
            <a:lvl1pPr marL="0" indent="0">
              <a:buNone/>
              <a:defRPr sz="48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12" name="Text Placeholder 4"/>
          <p:cNvSpPr>
            <a:spLocks noGrp="1"/>
          </p:cNvSpPr>
          <p:nvPr>
            <p:ph type="body" sz="quarter" idx="12" hasCustomPrompt="1"/>
          </p:nvPr>
        </p:nvSpPr>
        <p:spPr>
          <a:xfrm>
            <a:off x="3279958" y="2013590"/>
            <a:ext cx="8347504" cy="538648"/>
          </a:xfrm>
          <a:solidFill>
            <a:schemeClr val="bg1">
              <a:lumMod val="95000"/>
              <a:alpha val="90000"/>
            </a:schemeClr>
          </a:solidFill>
        </p:spPr>
        <p:txBody>
          <a:bodyPr lIns="180000" tIns="180000" rIns="180000" bIns="180000" anchor="ctr" anchorCtr="0">
            <a:noAutofit/>
          </a:bodyPr>
          <a:lstStyle>
            <a:lvl1pPr marL="0" indent="0">
              <a:buNone/>
              <a:defRPr sz="28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13"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15114" y="4105801"/>
            <a:ext cx="618422" cy="347862"/>
          </a:xfrm>
          <a:prstGeom prst="rect">
            <a:avLst/>
          </a:prstGeom>
          <a:noFill/>
          <a:ln>
            <a:noFill/>
          </a:ln>
        </p:spPr>
      </p:pic>
      <p:pic>
        <p:nvPicPr>
          <p:cNvPr id="14"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48567" y="3460686"/>
            <a:ext cx="553291" cy="553291"/>
          </a:xfrm>
          <a:prstGeom prst="rect">
            <a:avLst/>
          </a:prstGeom>
        </p:spPr>
      </p:pic>
      <p:sp>
        <p:nvSpPr>
          <p:cNvPr id="17" name="Text Placeholder 4"/>
          <p:cNvSpPr>
            <a:spLocks noGrp="1"/>
          </p:cNvSpPr>
          <p:nvPr>
            <p:ph type="body" sz="quarter" idx="13" hasCustomPrompt="1"/>
          </p:nvPr>
        </p:nvSpPr>
        <p:spPr>
          <a:xfrm>
            <a:off x="3279958" y="2632975"/>
            <a:ext cx="8347504" cy="538648"/>
          </a:xfrm>
          <a:solidFill>
            <a:schemeClr val="bg1">
              <a:lumMod val="95000"/>
              <a:alpha val="90000"/>
            </a:schemeClr>
          </a:solidFill>
        </p:spPr>
        <p:txBody>
          <a:bodyPr lIns="180000" tIns="180000" rIns="180000" bIns="180000" anchor="ctr" anchorCtr="0"/>
          <a:lstStyle>
            <a:lvl1pPr marL="0" indent="0">
              <a:buNone/>
              <a:defRPr sz="280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20" name="Text Placeholder 4"/>
          <p:cNvSpPr>
            <a:spLocks noGrp="1"/>
          </p:cNvSpPr>
          <p:nvPr>
            <p:ph type="body" sz="quarter" idx="14" hasCustomPrompt="1"/>
          </p:nvPr>
        </p:nvSpPr>
        <p:spPr>
          <a:xfrm>
            <a:off x="1301858" y="3468007"/>
            <a:ext cx="8347504" cy="538648"/>
          </a:xfrm>
          <a:solidFill>
            <a:schemeClr val="bg1">
              <a:lumMod val="95000"/>
              <a:alpha val="90000"/>
            </a:schemeClr>
          </a:solidFill>
        </p:spPr>
        <p:txBody>
          <a:bodyPr lIns="180000" tIns="180000" rIns="180000" bIns="180000" anchor="ctr" anchorCtr="0"/>
          <a:lstStyle>
            <a:lvl1pPr marL="0" indent="0">
              <a:buNone/>
              <a:defRPr sz="22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21" name="Text Placeholder 4"/>
          <p:cNvSpPr>
            <a:spLocks noGrp="1"/>
          </p:cNvSpPr>
          <p:nvPr>
            <p:ph type="body" sz="quarter" idx="15" hasCustomPrompt="1"/>
          </p:nvPr>
        </p:nvSpPr>
        <p:spPr>
          <a:xfrm>
            <a:off x="1301231" y="4010408"/>
            <a:ext cx="8347504" cy="538648"/>
          </a:xfrm>
          <a:solidFill>
            <a:schemeClr val="bg1">
              <a:lumMod val="95000"/>
              <a:alpha val="90000"/>
            </a:schemeClr>
          </a:solidFill>
        </p:spPr>
        <p:txBody>
          <a:bodyPr lIns="180000" tIns="180000" rIns="180000" bIns="180000" anchor="ctr" anchorCtr="0"/>
          <a:lstStyle>
            <a:lvl1pPr marL="0" indent="0">
              <a:buNone/>
              <a:defRPr sz="22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22" name="Marcador de posición de imagen 6"/>
          <p:cNvSpPr>
            <a:spLocks noGrp="1"/>
          </p:cNvSpPr>
          <p:nvPr>
            <p:ph type="pic" sz="quarter" idx="16" hasCustomPrompt="1"/>
          </p:nvPr>
        </p:nvSpPr>
        <p:spPr>
          <a:xfrm>
            <a:off x="866166" y="1011623"/>
            <a:ext cx="2160000" cy="2160000"/>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23" name="Text Placeholder 4"/>
          <p:cNvSpPr>
            <a:spLocks noGrp="1"/>
          </p:cNvSpPr>
          <p:nvPr>
            <p:ph type="body" sz="quarter" idx="17" hasCustomPrompt="1"/>
          </p:nvPr>
        </p:nvSpPr>
        <p:spPr>
          <a:xfrm>
            <a:off x="1301231" y="4552809"/>
            <a:ext cx="8347504" cy="668214"/>
          </a:xfrm>
          <a:solidFill>
            <a:schemeClr val="bg1">
              <a:lumMod val="95000"/>
              <a:alpha val="90000"/>
            </a:schemeClr>
          </a:solidFill>
        </p:spPr>
        <p:txBody>
          <a:bodyPr lIns="180000" tIns="180000" rIns="180000" bIns="180000" anchor="t" anchorCtr="0">
            <a:spAutoFit/>
          </a:bodyPr>
          <a:lstStyle>
            <a:lvl1pPr marL="0" indent="0">
              <a:buNone/>
              <a:defRPr sz="22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25" name="Text Placeholder 9"/>
          <p:cNvSpPr txBox="1">
            <a:spLocks/>
          </p:cNvSpPr>
          <p:nvPr userDrawn="1"/>
        </p:nvSpPr>
        <p:spPr>
          <a:xfrm>
            <a:off x="10515601" y="4177883"/>
            <a:ext cx="1672543" cy="1220718"/>
          </a:xfrm>
          <a:prstGeom prst="rect">
            <a:avLst/>
          </a:prstGeom>
          <a:solidFill>
            <a:srgbClr val="0071BC"/>
          </a:solidFill>
        </p:spPr>
        <p:txBody>
          <a:bodyPr vert="horz" lIns="137196" tIns="102897"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p>
        </p:txBody>
      </p:sp>
      <p:pic>
        <p:nvPicPr>
          <p:cNvPr id="26" name="Picture 4" descr="http://www.matthiaseinig.de/wp-content/2013/11/SPSStockholm.png"/>
          <p:cNvPicPr>
            <a:picLocks noChangeAspect="1" noChangeArrowheads="1"/>
          </p:cNvPicPr>
          <p:nvPr userDrawn="1"/>
        </p:nvPicPr>
        <p:blipFill rotWithShape="1">
          <a:blip r:embed="rId6">
            <a:extLst>
              <a:ext uri="{28A0092B-C50C-407E-A947-70E740481C1C}">
                <a14:useLocalDpi xmlns:a14="http://schemas.microsoft.com/office/drawing/2010/main" val="0"/>
              </a:ext>
            </a:extLst>
          </a:blip>
          <a:srcRect b="20499"/>
          <a:stretch/>
        </p:blipFill>
        <p:spPr bwMode="auto">
          <a:xfrm>
            <a:off x="10745301" y="4264177"/>
            <a:ext cx="1238140" cy="984337"/>
          </a:xfrm>
          <a:prstGeom prst="rect">
            <a:avLst/>
          </a:prstGeom>
          <a:noFill/>
          <a:extLst>
            <a:ext uri="{909E8E84-426E-40DD-AFC4-6F175D3DCCD1}">
              <a14:hiddenFill xmlns:a14="http://schemas.microsoft.com/office/drawing/2010/main">
                <a:solidFill>
                  <a:srgbClr val="FFFFFF"/>
                </a:solidFill>
              </a14:hiddenFill>
            </a:ext>
          </a:extLst>
        </p:spPr>
      </p:pic>
      <p:sp>
        <p:nvSpPr>
          <p:cNvPr id="28" name="CuadroTexto 27"/>
          <p:cNvSpPr txBox="1"/>
          <p:nvPr userDrawn="1"/>
        </p:nvSpPr>
        <p:spPr>
          <a:xfrm>
            <a:off x="10515601" y="5603084"/>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9" name="Imagen 28"/>
          <p:cNvPicPr>
            <a:picLocks noChangeAspect="1"/>
          </p:cNvPicPr>
          <p:nvPr userDrawn="1"/>
        </p:nvPicPr>
        <p:blipFill>
          <a:blip r:embed="rId7"/>
          <a:stretch>
            <a:fillRect/>
          </a:stretch>
        </p:blipFill>
        <p:spPr>
          <a:xfrm>
            <a:off x="10653745" y="5724565"/>
            <a:ext cx="348003" cy="282925"/>
          </a:xfrm>
          <a:prstGeom prst="rect">
            <a:avLst/>
          </a:prstGeom>
        </p:spPr>
      </p:pic>
    </p:spTree>
    <p:extLst>
      <p:ext uri="{BB962C8B-B14F-4D97-AF65-F5344CB8AC3E}">
        <p14:creationId xmlns:p14="http://schemas.microsoft.com/office/powerpoint/2010/main" val="10111773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6219711"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5981669"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13237559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270" y="0"/>
            <a:ext cx="5931729"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835" y="1447802"/>
            <a:ext cx="5233764"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447802"/>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dirty="0"/>
              <a:t>Click to edit Master text styles</a:t>
            </a:r>
          </a:p>
        </p:txBody>
      </p:sp>
    </p:spTree>
    <p:extLst>
      <p:ext uri="{BB962C8B-B14F-4D97-AF65-F5344CB8AC3E}">
        <p14:creationId xmlns:p14="http://schemas.microsoft.com/office/powerpoint/2010/main" val="9458853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8966" y="0"/>
            <a:ext cx="6221445" cy="6858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4" name="Picture Placeholder 3"/>
          <p:cNvSpPr>
            <a:spLocks noGrp="1"/>
          </p:cNvSpPr>
          <p:nvPr>
            <p:ph type="pic" sz="quarter" idx="14" hasCustomPrompt="1"/>
          </p:nvPr>
        </p:nvSpPr>
        <p:spPr>
          <a:xfrm>
            <a:off x="6210331" y="0"/>
            <a:ext cx="5981669"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520837"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1"/>
                    </a:gs>
                    <a:gs pos="0">
                      <a:schemeClr val="bg1"/>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Tree>
    <p:extLst>
      <p:ext uri="{BB962C8B-B14F-4D97-AF65-F5344CB8AC3E}">
        <p14:creationId xmlns:p14="http://schemas.microsoft.com/office/powerpoint/2010/main" val="26926722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8968" y="0"/>
            <a:ext cx="6223032" cy="6858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6219711"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1"/>
                    </a:gs>
                    <a:gs pos="0">
                      <a:schemeClr val="bg1"/>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5968968"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27959698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92000" cy="512445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836" y="1358055"/>
            <a:ext cx="11155093" cy="2863073"/>
          </a:xfrm>
          <a:prstGeom prst="rect">
            <a:avLst/>
          </a:prstGeom>
        </p:spPr>
        <p:txBody>
          <a:bodyPr>
            <a:normAutofit/>
          </a:bodyPr>
          <a:lstStyle>
            <a:lvl1pPr marL="0" indent="0">
              <a:lnSpc>
                <a:spcPct val="90000"/>
              </a:lnSpc>
              <a:buNone/>
              <a:defRPr sz="4801">
                <a:gradFill>
                  <a:gsLst>
                    <a:gs pos="100000">
                      <a:schemeClr val="bg1"/>
                    </a:gs>
                    <a:gs pos="0">
                      <a:schemeClr val="bg1"/>
                    </a:gs>
                  </a:gsLst>
                  <a:lin ang="5400000" scaled="0"/>
                </a:gradFill>
                <a:latin typeface="+mj-lt"/>
              </a:defRPr>
            </a:lvl1pPr>
            <a:lvl2pPr>
              <a:defRPr sz="4801">
                <a:solidFill>
                  <a:schemeClr val="tx2"/>
                </a:solidFill>
                <a:latin typeface="+mn-lt"/>
              </a:defRPr>
            </a:lvl2pPr>
          </a:lstStyle>
          <a:p>
            <a:pPr lvl="0"/>
            <a:r>
              <a:rPr lang="en-US" dirty="0"/>
              <a:t>“Click to edit Master text styles”</a:t>
            </a:r>
          </a:p>
        </p:txBody>
      </p:sp>
      <p:sp>
        <p:nvSpPr>
          <p:cNvPr id="11" name="Content Placeholder 4"/>
          <p:cNvSpPr>
            <a:spLocks noGrp="1"/>
          </p:cNvSpPr>
          <p:nvPr>
            <p:ph sz="quarter" idx="13"/>
          </p:nvPr>
        </p:nvSpPr>
        <p:spPr>
          <a:xfrm>
            <a:off x="520836" y="4343402"/>
            <a:ext cx="11155093" cy="470747"/>
          </a:xfrm>
          <a:prstGeom prst="rect">
            <a:avLst/>
          </a:prstGeom>
        </p:spPr>
        <p:txBody>
          <a:bodyPr>
            <a:normAutofit/>
          </a:bodyPr>
          <a:lstStyle>
            <a:lvl1pPr marL="0" indent="0">
              <a:lnSpc>
                <a:spcPct val="90000"/>
              </a:lnSpc>
              <a:buNone/>
              <a:defRPr sz="2701">
                <a:gradFill>
                  <a:gsLst>
                    <a:gs pos="100000">
                      <a:schemeClr val="bg1"/>
                    </a:gs>
                    <a:gs pos="0">
                      <a:schemeClr val="bg1"/>
                    </a:gs>
                  </a:gsLst>
                  <a:lin ang="5400000" scaled="0"/>
                </a:gradFill>
                <a:latin typeface="+mj-lt"/>
              </a:defRPr>
            </a:lvl1pPr>
            <a:lvl2pPr>
              <a:defRPr sz="4801">
                <a:solidFill>
                  <a:schemeClr val="tx2"/>
                </a:solidFill>
                <a:latin typeface="+mn-lt"/>
              </a:defRPr>
            </a:lvl2pPr>
          </a:lstStyle>
          <a:p>
            <a:pPr lvl="0"/>
            <a:r>
              <a:rPr lang="en-US"/>
              <a:t>Click to edit Master text styles</a:t>
            </a:r>
          </a:p>
        </p:txBody>
      </p:sp>
    </p:spTree>
    <p:extLst>
      <p:ext uri="{BB962C8B-B14F-4D97-AF65-F5344CB8AC3E}">
        <p14:creationId xmlns:p14="http://schemas.microsoft.com/office/powerpoint/2010/main" val="25426154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Tree>
    <p:extLst>
      <p:ext uri="{BB962C8B-B14F-4D97-AF65-F5344CB8AC3E}">
        <p14:creationId xmlns:p14="http://schemas.microsoft.com/office/powerpoint/2010/main" val="331113570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Anima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pic>
        <p:nvPicPr>
          <p:cNvPr id="4" name="Picture 2" descr="C:\Users\vesaj\Pictures\DVD_ART36\Artwork_Imagery\Icons - Illustrations\Misc\animation movie film video entertainment icon.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818630" y="13725"/>
            <a:ext cx="354316" cy="288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72018813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accent6"/>
                </a:solidFill>
              </a:defRPr>
            </a:lvl1pPr>
          </a:lstStyle>
          <a:p>
            <a:r>
              <a:rPr lang="en-US" dirty="0"/>
              <a:t>Slide for Developer Code</a:t>
            </a:r>
          </a:p>
        </p:txBody>
      </p:sp>
      <p:sp>
        <p:nvSpPr>
          <p:cNvPr id="3" name="Rectangle 2"/>
          <p:cNvSpPr/>
          <p:nvPr userDrawn="1"/>
        </p:nvSpPr>
        <p:spPr bwMode="hidden">
          <a:xfrm>
            <a:off x="0" y="1155940"/>
            <a:ext cx="12192000"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35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454" y="1447802"/>
            <a:ext cx="11155093" cy="1988237"/>
          </a:xfrm>
        </p:spPr>
        <p:txBody>
          <a:bodyPr/>
          <a:lstStyle>
            <a:lvl1pPr marL="0" indent="0">
              <a:lnSpc>
                <a:spcPct val="95000"/>
              </a:lnSpc>
              <a:buNone/>
              <a:defRPr sz="2401">
                <a:gradFill>
                  <a:gsLst>
                    <a:gs pos="1250">
                      <a:srgbClr val="000000"/>
                    </a:gs>
                    <a:gs pos="100000">
                      <a:srgbClr val="000000"/>
                    </a:gs>
                  </a:gsLst>
                  <a:lin ang="5400000" scaled="0"/>
                </a:gradFill>
                <a:latin typeface="Consolas" pitchFamily="49" charset="0"/>
                <a:cs typeface="Consolas" pitchFamily="49" charset="0"/>
              </a:defRPr>
            </a:lvl1pPr>
            <a:lvl2pPr marL="25486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42993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599044"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77292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2577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peaker for two">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1" name="Text Placeholder 4"/>
          <p:cNvSpPr>
            <a:spLocks noGrp="1"/>
          </p:cNvSpPr>
          <p:nvPr>
            <p:ph type="body" sz="quarter" idx="11" hasCustomPrompt="1"/>
          </p:nvPr>
        </p:nvSpPr>
        <p:spPr>
          <a:xfrm>
            <a:off x="2407672" y="1015807"/>
            <a:ext cx="3492385" cy="624695"/>
          </a:xfrm>
          <a:solidFill>
            <a:schemeClr val="bg1">
              <a:lumMod val="95000"/>
              <a:alpha val="90000"/>
            </a:schemeClr>
          </a:solidFill>
        </p:spPr>
        <p:txBody>
          <a:bodyPr lIns="180000" tIns="180000" rIns="180000" bIns="180000" anchor="ctr" anchorCtr="0">
            <a:noAutofit/>
          </a:bodyPr>
          <a:lstStyle>
            <a:lvl1pPr marL="0" indent="0">
              <a:buNone/>
              <a:defRPr sz="2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12" name="Text Placeholder 4"/>
          <p:cNvSpPr>
            <a:spLocks noGrp="1"/>
          </p:cNvSpPr>
          <p:nvPr>
            <p:ph type="body" sz="quarter" idx="12" hasCustomPrompt="1"/>
          </p:nvPr>
        </p:nvSpPr>
        <p:spPr>
          <a:xfrm>
            <a:off x="2407672" y="1723869"/>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13"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14197" y="3245897"/>
            <a:ext cx="481031" cy="287448"/>
          </a:xfrm>
          <a:prstGeom prst="rect">
            <a:avLst/>
          </a:prstGeom>
          <a:noFill/>
          <a:ln>
            <a:noFill/>
          </a:ln>
        </p:spPr>
      </p:pic>
      <p:pic>
        <p:nvPicPr>
          <p:cNvPr id="14"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90333" y="2811014"/>
            <a:ext cx="409363" cy="434883"/>
          </a:xfrm>
          <a:prstGeom prst="rect">
            <a:avLst/>
          </a:prstGeom>
        </p:spPr>
      </p:pic>
      <p:sp>
        <p:nvSpPr>
          <p:cNvPr id="20" name="Text Placeholder 4"/>
          <p:cNvSpPr>
            <a:spLocks noGrp="1"/>
          </p:cNvSpPr>
          <p:nvPr>
            <p:ph type="body" sz="quarter" idx="14" hasCustomPrompt="1"/>
          </p:nvPr>
        </p:nvSpPr>
        <p:spPr>
          <a:xfrm>
            <a:off x="725217" y="2811014"/>
            <a:ext cx="5174840" cy="358877"/>
          </a:xfrm>
          <a:solidFill>
            <a:schemeClr val="bg1">
              <a:lumMod val="95000"/>
              <a:alpha val="90000"/>
            </a:schemeClr>
          </a:solidFill>
        </p:spPr>
        <p:txBody>
          <a:bodyPr lIns="180000" tIns="180000" rIns="180000" bIns="180000" anchor="ctr" anchorCtr="0"/>
          <a:lstStyle>
            <a:lvl1pPr marL="0" indent="0">
              <a:buNone/>
              <a:defRPr sz="16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21" name="Text Placeholder 4"/>
          <p:cNvSpPr>
            <a:spLocks noGrp="1"/>
          </p:cNvSpPr>
          <p:nvPr>
            <p:ph type="body" sz="quarter" idx="15" hasCustomPrompt="1"/>
          </p:nvPr>
        </p:nvSpPr>
        <p:spPr>
          <a:xfrm>
            <a:off x="725217" y="3173345"/>
            <a:ext cx="5174840" cy="360000"/>
          </a:xfrm>
          <a:solidFill>
            <a:schemeClr val="bg1">
              <a:lumMod val="95000"/>
              <a:alpha val="90000"/>
            </a:schemeClr>
          </a:solidFill>
        </p:spPr>
        <p:txBody>
          <a:bodyPr lIns="180000" tIns="180000" rIns="180000" bIns="180000" anchor="ctr" anchorCtr="0"/>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22" name="Marcador de posición de imagen 6"/>
          <p:cNvSpPr>
            <a:spLocks noGrp="1"/>
          </p:cNvSpPr>
          <p:nvPr>
            <p:ph type="pic" sz="quarter" idx="16" hasCustomPrompt="1"/>
          </p:nvPr>
        </p:nvSpPr>
        <p:spPr>
          <a:xfrm>
            <a:off x="732648" y="1011623"/>
            <a:ext cx="1412869" cy="1500948"/>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23" name="Text Placeholder 4"/>
          <p:cNvSpPr>
            <a:spLocks noGrp="1"/>
          </p:cNvSpPr>
          <p:nvPr>
            <p:ph type="body" sz="quarter" idx="17" hasCustomPrompt="1"/>
          </p:nvPr>
        </p:nvSpPr>
        <p:spPr>
          <a:xfrm>
            <a:off x="725217" y="3533345"/>
            <a:ext cx="5174840" cy="585115"/>
          </a:xfrm>
          <a:solidFill>
            <a:schemeClr val="bg1">
              <a:lumMod val="95000"/>
              <a:alpha val="90000"/>
            </a:schemeClr>
          </a:solidFill>
        </p:spPr>
        <p:txBody>
          <a:bodyPr wrap="square" lIns="180000" tIns="180000" rIns="180000" bIns="180000" anchor="t" anchorCtr="0">
            <a:spAutoFit/>
          </a:bodyPr>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28" name="CuadroTexto 27"/>
          <p:cNvSpPr txBox="1"/>
          <p:nvPr userDrawn="1"/>
        </p:nvSpPr>
        <p:spPr>
          <a:xfrm>
            <a:off x="10511744" y="110403"/>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9" name="Imagen 28"/>
          <p:cNvPicPr>
            <a:picLocks noChangeAspect="1"/>
          </p:cNvPicPr>
          <p:nvPr userDrawn="1"/>
        </p:nvPicPr>
        <p:blipFill>
          <a:blip r:embed="rId6"/>
          <a:stretch>
            <a:fillRect/>
          </a:stretch>
        </p:blipFill>
        <p:spPr>
          <a:xfrm>
            <a:off x="10649888" y="231884"/>
            <a:ext cx="348003" cy="282925"/>
          </a:xfrm>
          <a:prstGeom prst="rect">
            <a:avLst/>
          </a:prstGeom>
        </p:spPr>
      </p:pic>
      <p:sp>
        <p:nvSpPr>
          <p:cNvPr id="16" name="Text Placeholder 4"/>
          <p:cNvSpPr>
            <a:spLocks noGrp="1"/>
          </p:cNvSpPr>
          <p:nvPr>
            <p:ph type="body" sz="quarter" idx="18" hasCustomPrompt="1"/>
          </p:nvPr>
        </p:nvSpPr>
        <p:spPr>
          <a:xfrm>
            <a:off x="2407672" y="2149619"/>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43" name="Text Placeholder 4"/>
          <p:cNvSpPr>
            <a:spLocks noGrp="1"/>
          </p:cNvSpPr>
          <p:nvPr>
            <p:ph type="body" sz="quarter" idx="19" hasCustomPrompt="1"/>
          </p:nvPr>
        </p:nvSpPr>
        <p:spPr>
          <a:xfrm>
            <a:off x="8191623" y="1021153"/>
            <a:ext cx="3492385" cy="624695"/>
          </a:xfrm>
          <a:solidFill>
            <a:schemeClr val="bg1">
              <a:lumMod val="95000"/>
              <a:alpha val="90000"/>
            </a:schemeClr>
          </a:solidFill>
        </p:spPr>
        <p:txBody>
          <a:bodyPr lIns="180000" tIns="180000" rIns="180000" bIns="180000" anchor="ctr" anchorCtr="0">
            <a:noAutofit/>
          </a:bodyPr>
          <a:lstStyle>
            <a:lvl1pPr marL="0" indent="0">
              <a:buNone/>
              <a:defRPr sz="2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44" name="Text Placeholder 4"/>
          <p:cNvSpPr>
            <a:spLocks noGrp="1"/>
          </p:cNvSpPr>
          <p:nvPr>
            <p:ph type="body" sz="quarter" idx="20" hasCustomPrompt="1"/>
          </p:nvPr>
        </p:nvSpPr>
        <p:spPr>
          <a:xfrm>
            <a:off x="8191623" y="1729215"/>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45"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998148" y="3251243"/>
            <a:ext cx="481031" cy="287448"/>
          </a:xfrm>
          <a:prstGeom prst="rect">
            <a:avLst/>
          </a:prstGeom>
          <a:noFill/>
          <a:ln>
            <a:noFill/>
          </a:ln>
        </p:spPr>
      </p:pic>
      <p:pic>
        <p:nvPicPr>
          <p:cNvPr id="46"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074284" y="2816360"/>
            <a:ext cx="409363" cy="434883"/>
          </a:xfrm>
          <a:prstGeom prst="rect">
            <a:avLst/>
          </a:prstGeom>
        </p:spPr>
      </p:pic>
      <p:sp>
        <p:nvSpPr>
          <p:cNvPr id="47" name="Text Placeholder 4"/>
          <p:cNvSpPr>
            <a:spLocks noGrp="1"/>
          </p:cNvSpPr>
          <p:nvPr>
            <p:ph type="body" sz="quarter" idx="21" hasCustomPrompt="1"/>
          </p:nvPr>
        </p:nvSpPr>
        <p:spPr>
          <a:xfrm>
            <a:off x="6509168" y="2816360"/>
            <a:ext cx="5174840" cy="358877"/>
          </a:xfrm>
          <a:solidFill>
            <a:schemeClr val="bg1">
              <a:lumMod val="95000"/>
              <a:alpha val="90000"/>
            </a:schemeClr>
          </a:solidFill>
        </p:spPr>
        <p:txBody>
          <a:bodyPr lIns="180000" tIns="180000" rIns="180000" bIns="180000" anchor="ctr" anchorCtr="0"/>
          <a:lstStyle>
            <a:lvl1pPr marL="0" indent="0">
              <a:buNone/>
              <a:defRPr sz="16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48" name="Text Placeholder 4"/>
          <p:cNvSpPr>
            <a:spLocks noGrp="1"/>
          </p:cNvSpPr>
          <p:nvPr>
            <p:ph type="body" sz="quarter" idx="22" hasCustomPrompt="1"/>
          </p:nvPr>
        </p:nvSpPr>
        <p:spPr>
          <a:xfrm>
            <a:off x="6509168" y="3178691"/>
            <a:ext cx="5174840" cy="360000"/>
          </a:xfrm>
          <a:solidFill>
            <a:schemeClr val="bg1">
              <a:lumMod val="95000"/>
              <a:alpha val="90000"/>
            </a:schemeClr>
          </a:solidFill>
        </p:spPr>
        <p:txBody>
          <a:bodyPr lIns="180000" tIns="180000" rIns="180000" bIns="180000" anchor="ctr" anchorCtr="0"/>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49" name="Marcador de posición de imagen 6"/>
          <p:cNvSpPr>
            <a:spLocks noGrp="1"/>
          </p:cNvSpPr>
          <p:nvPr>
            <p:ph type="pic" sz="quarter" idx="23" hasCustomPrompt="1"/>
          </p:nvPr>
        </p:nvSpPr>
        <p:spPr>
          <a:xfrm>
            <a:off x="6516599" y="1016969"/>
            <a:ext cx="1412869" cy="1500948"/>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50" name="Text Placeholder 4"/>
          <p:cNvSpPr>
            <a:spLocks noGrp="1"/>
          </p:cNvSpPr>
          <p:nvPr>
            <p:ph type="body" sz="quarter" idx="24" hasCustomPrompt="1"/>
          </p:nvPr>
        </p:nvSpPr>
        <p:spPr>
          <a:xfrm>
            <a:off x="6509168" y="3538691"/>
            <a:ext cx="5174840" cy="585115"/>
          </a:xfrm>
          <a:solidFill>
            <a:schemeClr val="bg1">
              <a:lumMod val="95000"/>
              <a:alpha val="90000"/>
            </a:schemeClr>
          </a:solidFill>
        </p:spPr>
        <p:txBody>
          <a:bodyPr wrap="square" lIns="180000" tIns="180000" rIns="180000" bIns="180000" anchor="t" anchorCtr="0">
            <a:spAutoFit/>
          </a:bodyPr>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51" name="Text Placeholder 4"/>
          <p:cNvSpPr>
            <a:spLocks noGrp="1"/>
          </p:cNvSpPr>
          <p:nvPr>
            <p:ph type="body" sz="quarter" idx="25" hasCustomPrompt="1"/>
          </p:nvPr>
        </p:nvSpPr>
        <p:spPr>
          <a:xfrm>
            <a:off x="8191623" y="2154965"/>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Tree>
    <p:extLst>
      <p:ext uri="{BB962C8B-B14F-4D97-AF65-F5344CB8AC3E}">
        <p14:creationId xmlns:p14="http://schemas.microsoft.com/office/powerpoint/2010/main" val="2037886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onsors (mandatory)">
    <p:spTree>
      <p:nvGrpSpPr>
        <p:cNvPr id="1" name=""/>
        <p:cNvGrpSpPr/>
        <p:nvPr/>
      </p:nvGrpSpPr>
      <p:grpSpPr>
        <a:xfrm>
          <a:off x="0" y="0"/>
          <a:ext cx="0" cy="0"/>
          <a:chOff x="0" y="0"/>
          <a:chExt cx="0" cy="0"/>
        </a:xfrm>
      </p:grpSpPr>
      <p:sp>
        <p:nvSpPr>
          <p:cNvPr id="28" name="Rectángulo 27"/>
          <p:cNvSpPr/>
          <p:nvPr userDrawn="1"/>
        </p:nvSpPr>
        <p:spPr>
          <a:xfrm>
            <a:off x="4707372" y="273378"/>
            <a:ext cx="6770123" cy="523220"/>
          </a:xfrm>
          <a:prstGeom prst="rect">
            <a:avLst/>
          </a:prstGeom>
        </p:spPr>
        <p:txBody>
          <a:bodyPr wrap="none">
            <a:spAutoFit/>
          </a:bodyPr>
          <a:lstStyle/>
          <a:p>
            <a:r>
              <a:rPr lang="en-GB" sz="2800" u="sng" dirty="0">
                <a:solidFill>
                  <a:srgbClr val="CCA202"/>
                </a:solidFill>
                <a:latin typeface="Segoe UI Light" panose="020B0502040204020203" pitchFamily="34" charset="0"/>
                <a:cs typeface="Segoe UI Light" panose="020B0502040204020203" pitchFamily="34" charset="0"/>
              </a:rPr>
              <a:t>Gold sponsors        ______________                </a:t>
            </a:r>
            <a:endParaRPr lang="en-US" sz="2800" u="sng" dirty="0">
              <a:solidFill>
                <a:srgbClr val="CCA202"/>
              </a:solidFill>
            </a:endParaRPr>
          </a:p>
        </p:txBody>
      </p:sp>
      <p:sp>
        <p:nvSpPr>
          <p:cNvPr id="11" name="Rectángulo 10"/>
          <p:cNvSpPr/>
          <p:nvPr userDrawn="1"/>
        </p:nvSpPr>
        <p:spPr>
          <a:xfrm>
            <a:off x="358811" y="2768062"/>
            <a:ext cx="4852932" cy="523220"/>
          </a:xfrm>
          <a:prstGeom prst="rect">
            <a:avLst/>
          </a:prstGeom>
        </p:spPr>
        <p:txBody>
          <a:bodyPr wrap="none">
            <a:spAutoFit/>
          </a:bodyPr>
          <a:lstStyle/>
          <a:p>
            <a:r>
              <a:rPr lang="en-GB" sz="2800" u="sng" dirty="0">
                <a:solidFill>
                  <a:schemeClr val="bg1">
                    <a:lumMod val="65000"/>
                  </a:schemeClr>
                </a:solidFill>
                <a:latin typeface="Segoe UI Light" panose="020B0502040204020203" pitchFamily="34" charset="0"/>
                <a:cs typeface="Segoe UI Light" panose="020B0502040204020203" pitchFamily="34" charset="0"/>
              </a:rPr>
              <a:t>Silver sponsors                         </a:t>
            </a:r>
            <a:endParaRPr lang="en-US" sz="2800" u="sng" dirty="0">
              <a:solidFill>
                <a:schemeClr val="bg1">
                  <a:lumMod val="65000"/>
                </a:schemeClr>
              </a:solidFill>
            </a:endParaRPr>
          </a:p>
        </p:txBody>
      </p:sp>
      <p:sp>
        <p:nvSpPr>
          <p:cNvPr id="15" name="Rectángulo 14"/>
          <p:cNvSpPr/>
          <p:nvPr userDrawn="1"/>
        </p:nvSpPr>
        <p:spPr>
          <a:xfrm>
            <a:off x="375226" y="5401810"/>
            <a:ext cx="5700150" cy="523220"/>
          </a:xfrm>
          <a:prstGeom prst="rect">
            <a:avLst/>
          </a:prstGeom>
        </p:spPr>
        <p:txBody>
          <a:bodyPr wrap="none">
            <a:spAutoFit/>
          </a:bodyPr>
          <a:lstStyle/>
          <a:p>
            <a:r>
              <a:rPr lang="en-GB" sz="2800" u="sng" dirty="0">
                <a:solidFill>
                  <a:srgbClr val="EAB062"/>
                </a:solidFill>
                <a:latin typeface="Segoe UI Light" panose="020B0502040204020203" pitchFamily="34" charset="0"/>
                <a:cs typeface="Segoe UI Light" panose="020B0502040204020203" pitchFamily="34" charset="0"/>
              </a:rPr>
              <a:t>Bronze sponsors                               </a:t>
            </a:r>
            <a:endParaRPr lang="en-US" sz="2800" u="sng" dirty="0">
              <a:solidFill>
                <a:srgbClr val="EAB062"/>
              </a:solidFill>
            </a:endParaRPr>
          </a:p>
        </p:txBody>
      </p:sp>
      <p:sp>
        <p:nvSpPr>
          <p:cNvPr id="22" name="Rectángulo 21"/>
          <p:cNvSpPr/>
          <p:nvPr userDrawn="1"/>
        </p:nvSpPr>
        <p:spPr>
          <a:xfrm>
            <a:off x="6537332" y="2768060"/>
            <a:ext cx="4269117" cy="523220"/>
          </a:xfrm>
          <a:prstGeom prst="rect">
            <a:avLst/>
          </a:prstGeom>
        </p:spPr>
        <p:txBody>
          <a:bodyPr wrap="none">
            <a:spAutoFit/>
          </a:bodyPr>
          <a:lstStyle/>
          <a:p>
            <a:r>
              <a:rPr lang="en-GB" sz="2800" u="sng" dirty="0">
                <a:solidFill>
                  <a:schemeClr val="tx2">
                    <a:lumMod val="60000"/>
                    <a:lumOff val="40000"/>
                  </a:schemeClr>
                </a:solidFill>
                <a:latin typeface="Segoe UI Light" panose="020B0502040204020203" pitchFamily="34" charset="0"/>
                <a:cs typeface="Segoe UI Light" panose="020B0502040204020203" pitchFamily="34" charset="0"/>
              </a:rPr>
              <a:t>Collaborate                        </a:t>
            </a:r>
            <a:endParaRPr lang="en-US" sz="2800" u="sng" dirty="0">
              <a:solidFill>
                <a:schemeClr val="tx2">
                  <a:lumMod val="60000"/>
                  <a:lumOff val="40000"/>
                </a:schemeClr>
              </a:solidFill>
            </a:endParaRPr>
          </a:p>
        </p:txBody>
      </p:sp>
      <p:pic>
        <p:nvPicPr>
          <p:cNvPr id="24" name="Imagen 23"/>
          <p:cNvPicPr>
            <a:picLocks noChangeAspect="1"/>
          </p:cNvPicPr>
          <p:nvPr userDrawn="1"/>
        </p:nvPicPr>
        <p:blipFill>
          <a:blip r:embed="rId2"/>
          <a:stretch>
            <a:fillRect/>
          </a:stretch>
        </p:blipFill>
        <p:spPr>
          <a:xfrm>
            <a:off x="6585387" y="4137201"/>
            <a:ext cx="2297288" cy="878644"/>
          </a:xfrm>
          <a:prstGeom prst="rect">
            <a:avLst/>
          </a:prstGeom>
        </p:spPr>
      </p:pic>
      <p:pic>
        <p:nvPicPr>
          <p:cNvPr id="27" name="Imagen 26"/>
          <p:cNvPicPr>
            <a:picLocks noChangeAspect="1"/>
          </p:cNvPicPr>
          <p:nvPr userDrawn="1"/>
        </p:nvPicPr>
        <p:blipFill>
          <a:blip r:embed="rId3"/>
          <a:stretch>
            <a:fillRect/>
          </a:stretch>
        </p:blipFill>
        <p:spPr>
          <a:xfrm>
            <a:off x="6787304" y="5146750"/>
            <a:ext cx="2084178" cy="857737"/>
          </a:xfrm>
          <a:prstGeom prst="rect">
            <a:avLst/>
          </a:prstGeom>
        </p:spPr>
      </p:pic>
      <p:pic>
        <p:nvPicPr>
          <p:cNvPr id="29" name="Imagen 28"/>
          <p:cNvPicPr>
            <a:picLocks noChangeAspect="1"/>
          </p:cNvPicPr>
          <p:nvPr userDrawn="1"/>
        </p:nvPicPr>
        <p:blipFill>
          <a:blip r:embed="rId4"/>
          <a:stretch>
            <a:fillRect/>
          </a:stretch>
        </p:blipFill>
        <p:spPr>
          <a:xfrm>
            <a:off x="9577005" y="5089643"/>
            <a:ext cx="1368131" cy="860426"/>
          </a:xfrm>
          <a:prstGeom prst="rect">
            <a:avLst/>
          </a:prstGeom>
        </p:spPr>
      </p:pic>
      <p:pic>
        <p:nvPicPr>
          <p:cNvPr id="30" name="Imagen 29"/>
          <p:cNvPicPr>
            <a:picLocks noChangeAspect="1"/>
          </p:cNvPicPr>
          <p:nvPr userDrawn="1"/>
        </p:nvPicPr>
        <p:blipFill>
          <a:blip r:embed="rId5"/>
          <a:stretch>
            <a:fillRect/>
          </a:stretch>
        </p:blipFill>
        <p:spPr>
          <a:xfrm>
            <a:off x="6787304" y="6115315"/>
            <a:ext cx="2058649" cy="600439"/>
          </a:xfrm>
          <a:prstGeom prst="rect">
            <a:avLst/>
          </a:prstGeom>
        </p:spPr>
      </p:pic>
      <p:pic>
        <p:nvPicPr>
          <p:cNvPr id="40" name="Imagen 39"/>
          <p:cNvPicPr>
            <a:picLocks noChangeAspect="1"/>
          </p:cNvPicPr>
          <p:nvPr userDrawn="1"/>
        </p:nvPicPr>
        <p:blipFill>
          <a:blip r:embed="rId6"/>
          <a:stretch>
            <a:fillRect/>
          </a:stretch>
        </p:blipFill>
        <p:spPr>
          <a:xfrm>
            <a:off x="9680681" y="6044774"/>
            <a:ext cx="1357012" cy="751882"/>
          </a:xfrm>
          <a:prstGeom prst="rect">
            <a:avLst/>
          </a:prstGeom>
        </p:spPr>
      </p:pic>
      <p:sp>
        <p:nvSpPr>
          <p:cNvPr id="31" name="Rectángulo 30"/>
          <p:cNvSpPr/>
          <p:nvPr userDrawn="1"/>
        </p:nvSpPr>
        <p:spPr>
          <a:xfrm>
            <a:off x="358811" y="285587"/>
            <a:ext cx="4055919" cy="523220"/>
          </a:xfrm>
          <a:prstGeom prst="rect">
            <a:avLst/>
          </a:prstGeom>
        </p:spPr>
        <p:txBody>
          <a:bodyPr wrap="none">
            <a:spAutoFit/>
          </a:bodyPr>
          <a:lstStyle/>
          <a:p>
            <a:r>
              <a:rPr lang="en-GB" sz="2800" u="sng" dirty="0">
                <a:solidFill>
                  <a:schemeClr val="bg2">
                    <a:lumMod val="75000"/>
                  </a:schemeClr>
                </a:solidFill>
                <a:latin typeface="Segoe UI Light" panose="020B0502040204020203" pitchFamily="34" charset="0"/>
                <a:cs typeface="Segoe UI Light" panose="020B0502040204020203" pitchFamily="34" charset="0"/>
              </a:rPr>
              <a:t>Platinum sponsor            </a:t>
            </a:r>
            <a:endParaRPr lang="en-US" sz="2800" u="sng" dirty="0">
              <a:solidFill>
                <a:schemeClr val="bg2">
                  <a:lumMod val="75000"/>
                </a:schemeClr>
              </a:solidFill>
            </a:endParaRPr>
          </a:p>
        </p:txBody>
      </p:sp>
      <p:pic>
        <p:nvPicPr>
          <p:cNvPr id="9" name="Gráfico 8">
            <a:extLst>
              <a:ext uri="{FF2B5EF4-FFF2-40B4-BE49-F238E27FC236}">
                <a16:creationId xmlns:a16="http://schemas.microsoft.com/office/drawing/2014/main" id="{C8F3357A-EED1-4866-AA58-347B44F31B85}"/>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13116" t="37167" r="12370" b="40055"/>
          <a:stretch/>
        </p:blipFill>
        <p:spPr>
          <a:xfrm>
            <a:off x="434340" y="1056620"/>
            <a:ext cx="3737182" cy="807720"/>
          </a:xfrm>
          <a:prstGeom prst="rect">
            <a:avLst/>
          </a:prstGeom>
        </p:spPr>
      </p:pic>
      <p:pic>
        <p:nvPicPr>
          <p:cNvPr id="12" name="Gráfico 11">
            <a:extLst>
              <a:ext uri="{FF2B5EF4-FFF2-40B4-BE49-F238E27FC236}">
                <a16:creationId xmlns:a16="http://schemas.microsoft.com/office/drawing/2014/main" id="{45CB737F-D303-450F-8BDE-0E16C9A8699E}"/>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4907280" y="1012755"/>
            <a:ext cx="2110740" cy="447733"/>
          </a:xfrm>
          <a:prstGeom prst="rect">
            <a:avLst/>
          </a:prstGeom>
        </p:spPr>
      </p:pic>
      <p:pic>
        <p:nvPicPr>
          <p:cNvPr id="14" name="Gráfico 13">
            <a:extLst>
              <a:ext uri="{FF2B5EF4-FFF2-40B4-BE49-F238E27FC236}">
                <a16:creationId xmlns:a16="http://schemas.microsoft.com/office/drawing/2014/main" id="{9A54B946-C36D-42A0-807F-79D56A44F83F}"/>
              </a:ext>
            </a:extLst>
          </p:cNvPr>
          <p:cNvPicPr>
            <a:picLocks noChangeAspect="1"/>
          </p:cNvPicPr>
          <p:nvPr userDrawn="1"/>
        </p:nvPicPr>
        <p:blipFill>
          <a:blip r:embed="rId11">
            <a:extLst>
              <a:ext uri="{96DAC541-7B7A-43D3-8B79-37D633B846F1}">
                <asvg:svgBlip xmlns:asvg="http://schemas.microsoft.com/office/drawing/2016/SVG/main" r:embed="rId12"/>
              </a:ext>
            </a:extLst>
          </a:blip>
          <a:stretch>
            <a:fillRect/>
          </a:stretch>
        </p:blipFill>
        <p:spPr>
          <a:xfrm>
            <a:off x="7514286" y="935990"/>
            <a:ext cx="1771650" cy="528915"/>
          </a:xfrm>
          <a:prstGeom prst="rect">
            <a:avLst/>
          </a:prstGeom>
        </p:spPr>
      </p:pic>
      <p:pic>
        <p:nvPicPr>
          <p:cNvPr id="39" name="Gráfico 38">
            <a:extLst>
              <a:ext uri="{FF2B5EF4-FFF2-40B4-BE49-F238E27FC236}">
                <a16:creationId xmlns:a16="http://schemas.microsoft.com/office/drawing/2014/main" id="{AFECDF4D-4361-438A-AA65-6167E770FB9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8845953" y="394414"/>
            <a:ext cx="2789509" cy="1860845"/>
          </a:xfrm>
          <a:prstGeom prst="rect">
            <a:avLst/>
          </a:prstGeom>
        </p:spPr>
      </p:pic>
      <p:pic>
        <p:nvPicPr>
          <p:cNvPr id="37" name="Gráfico 36">
            <a:extLst>
              <a:ext uri="{FF2B5EF4-FFF2-40B4-BE49-F238E27FC236}">
                <a16:creationId xmlns:a16="http://schemas.microsoft.com/office/drawing/2014/main" id="{ECA879FC-68FD-474C-82E5-063E194077FB}"/>
              </a:ext>
            </a:extLst>
          </p:cNvPr>
          <p:cNvPicPr>
            <a:picLocks noChangeAspect="1"/>
          </p:cNvPicPr>
          <p:nvPr userDrawn="1"/>
        </p:nvPicPr>
        <p:blipFill rotWithShape="1">
          <a:blip r:embed="rId15">
            <a:extLst>
              <a:ext uri="{96DAC541-7B7A-43D3-8B79-37D633B846F1}">
                <asvg:svgBlip xmlns:asvg="http://schemas.microsoft.com/office/drawing/2016/SVG/main" r:embed="rId16"/>
              </a:ext>
            </a:extLst>
          </a:blip>
          <a:srcRect r="55784"/>
          <a:stretch/>
        </p:blipFill>
        <p:spPr>
          <a:xfrm>
            <a:off x="6753015" y="1822796"/>
            <a:ext cx="1049866" cy="554384"/>
          </a:xfrm>
          <a:prstGeom prst="rect">
            <a:avLst/>
          </a:prstGeom>
        </p:spPr>
      </p:pic>
      <p:pic>
        <p:nvPicPr>
          <p:cNvPr id="41" name="Gráfico 40">
            <a:extLst>
              <a:ext uri="{FF2B5EF4-FFF2-40B4-BE49-F238E27FC236}">
                <a16:creationId xmlns:a16="http://schemas.microsoft.com/office/drawing/2014/main" id="{8BBA5AE3-156C-4898-90B2-E85A9993AF26}"/>
              </a:ext>
            </a:extLst>
          </p:cNvPr>
          <p:cNvPicPr>
            <a:picLocks noChangeAspect="1"/>
          </p:cNvPicPr>
          <p:nvPr userDrawn="1"/>
        </p:nvPicPr>
        <p:blipFill rotWithShape="1">
          <a:blip r:embed="rId17">
            <a:extLst>
              <a:ext uri="{96DAC541-7B7A-43D3-8B79-37D633B846F1}">
                <asvg:svgBlip xmlns:asvg="http://schemas.microsoft.com/office/drawing/2016/SVG/main" r:embed="rId18"/>
              </a:ext>
            </a:extLst>
          </a:blip>
          <a:srcRect r="51776"/>
          <a:stretch/>
        </p:blipFill>
        <p:spPr>
          <a:xfrm>
            <a:off x="4960620" y="1774727"/>
            <a:ext cx="1737658" cy="589483"/>
          </a:xfrm>
          <a:prstGeom prst="rect">
            <a:avLst/>
          </a:prstGeom>
        </p:spPr>
      </p:pic>
      <p:pic>
        <p:nvPicPr>
          <p:cNvPr id="44" name="Gráfico 43">
            <a:extLst>
              <a:ext uri="{FF2B5EF4-FFF2-40B4-BE49-F238E27FC236}">
                <a16:creationId xmlns:a16="http://schemas.microsoft.com/office/drawing/2014/main" id="{DC96D938-EE4C-4215-B932-541829C8B103}"/>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l="30948" t="43056" r="31954" b="48348"/>
          <a:stretch/>
        </p:blipFill>
        <p:spPr>
          <a:xfrm>
            <a:off x="470476" y="3400824"/>
            <a:ext cx="1554571" cy="466130"/>
          </a:xfrm>
          <a:prstGeom prst="rect">
            <a:avLst/>
          </a:prstGeom>
        </p:spPr>
      </p:pic>
      <p:pic>
        <p:nvPicPr>
          <p:cNvPr id="46" name="Gráfico 45">
            <a:extLst>
              <a:ext uri="{FF2B5EF4-FFF2-40B4-BE49-F238E27FC236}">
                <a16:creationId xmlns:a16="http://schemas.microsoft.com/office/drawing/2014/main" id="{3AF6BA59-1A63-4B86-ADBC-6B631AF7DD0A}"/>
              </a:ext>
            </a:extLst>
          </p:cNvPr>
          <p:cNvPicPr>
            <a:picLocks noChangeAspect="1"/>
          </p:cNvPicPr>
          <p:nvPr userDrawn="1"/>
        </p:nvPicPr>
        <p:blipFill>
          <a:blip r:embed="rId21">
            <a:extLst>
              <a:ext uri="{96DAC541-7B7A-43D3-8B79-37D633B846F1}">
                <asvg:svgBlip xmlns:asvg="http://schemas.microsoft.com/office/drawing/2016/SVG/main" r:embed="rId22"/>
              </a:ext>
            </a:extLst>
          </a:blip>
          <a:stretch>
            <a:fillRect/>
          </a:stretch>
        </p:blipFill>
        <p:spPr>
          <a:xfrm>
            <a:off x="2356424" y="3389760"/>
            <a:ext cx="2196838" cy="374989"/>
          </a:xfrm>
          <a:prstGeom prst="rect">
            <a:avLst/>
          </a:prstGeom>
        </p:spPr>
      </p:pic>
      <p:pic>
        <p:nvPicPr>
          <p:cNvPr id="55" name="Gráfico 54">
            <a:extLst>
              <a:ext uri="{FF2B5EF4-FFF2-40B4-BE49-F238E27FC236}">
                <a16:creationId xmlns:a16="http://schemas.microsoft.com/office/drawing/2014/main" id="{458053A8-7457-4BD6-998B-2F5B69D1F898}"/>
              </a:ext>
            </a:extLst>
          </p:cNvPr>
          <p:cNvPicPr>
            <a:picLocks noChangeAspect="1"/>
          </p:cNvPicPr>
          <p:nvPr userDrawn="1"/>
        </p:nvPicPr>
        <p:blipFill>
          <a:blip r:embed="rId23">
            <a:extLst>
              <a:ext uri="{96DAC541-7B7A-43D3-8B79-37D633B846F1}">
                <asvg:svgBlip xmlns:asvg="http://schemas.microsoft.com/office/drawing/2016/SVG/main" r:embed="rId24"/>
              </a:ext>
            </a:extLst>
          </a:blip>
          <a:stretch>
            <a:fillRect/>
          </a:stretch>
        </p:blipFill>
        <p:spPr>
          <a:xfrm>
            <a:off x="596297" y="4072267"/>
            <a:ext cx="1428750" cy="294537"/>
          </a:xfrm>
          <a:prstGeom prst="rect">
            <a:avLst/>
          </a:prstGeom>
        </p:spPr>
      </p:pic>
      <p:pic>
        <p:nvPicPr>
          <p:cNvPr id="57" name="Gráfico 56">
            <a:extLst>
              <a:ext uri="{FF2B5EF4-FFF2-40B4-BE49-F238E27FC236}">
                <a16:creationId xmlns:a16="http://schemas.microsoft.com/office/drawing/2014/main" id="{A8D7366C-07F0-4BDF-B81E-E8987CB48C9A}"/>
              </a:ext>
            </a:extLst>
          </p:cNvPr>
          <p:cNvPicPr>
            <a:picLocks noChangeAspect="1"/>
          </p:cNvPicPr>
          <p:nvPr userDrawn="1"/>
        </p:nvPicPr>
        <p:blipFill>
          <a:blip r:embed="rId25">
            <a:extLst>
              <a:ext uri="{96DAC541-7B7A-43D3-8B79-37D633B846F1}">
                <asvg:svgBlip xmlns:asvg="http://schemas.microsoft.com/office/drawing/2016/SVG/main" r:embed="rId26"/>
              </a:ext>
            </a:extLst>
          </a:blip>
          <a:stretch>
            <a:fillRect/>
          </a:stretch>
        </p:blipFill>
        <p:spPr>
          <a:xfrm>
            <a:off x="2302931" y="3912843"/>
            <a:ext cx="1504958" cy="656769"/>
          </a:xfrm>
          <a:prstGeom prst="rect">
            <a:avLst/>
          </a:prstGeom>
        </p:spPr>
      </p:pic>
      <p:pic>
        <p:nvPicPr>
          <p:cNvPr id="59" name="Gráfico 58">
            <a:extLst>
              <a:ext uri="{FF2B5EF4-FFF2-40B4-BE49-F238E27FC236}">
                <a16:creationId xmlns:a16="http://schemas.microsoft.com/office/drawing/2014/main" id="{86207153-D02E-47F1-90D7-B10791FDB23A}"/>
              </a:ext>
            </a:extLst>
          </p:cNvPr>
          <p:cNvPicPr>
            <a:picLocks noChangeAspect="1"/>
          </p:cNvPicPr>
          <p:nvPr userDrawn="1"/>
        </p:nvPicPr>
        <p:blipFill>
          <a:blip r:embed="rId27">
            <a:extLst>
              <a:ext uri="{96DAC541-7B7A-43D3-8B79-37D633B846F1}">
                <asvg:svgBlip xmlns:asvg="http://schemas.microsoft.com/office/drawing/2016/SVG/main" r:embed="rId28"/>
              </a:ext>
            </a:extLst>
          </a:blip>
          <a:stretch>
            <a:fillRect/>
          </a:stretch>
        </p:blipFill>
        <p:spPr>
          <a:xfrm>
            <a:off x="375226" y="4569612"/>
            <a:ext cx="1569660" cy="523220"/>
          </a:xfrm>
          <a:prstGeom prst="rect">
            <a:avLst/>
          </a:prstGeom>
        </p:spPr>
      </p:pic>
      <p:pic>
        <p:nvPicPr>
          <p:cNvPr id="63" name="Gráfico 62">
            <a:extLst>
              <a:ext uri="{FF2B5EF4-FFF2-40B4-BE49-F238E27FC236}">
                <a16:creationId xmlns:a16="http://schemas.microsoft.com/office/drawing/2014/main" id="{0E9D65EE-2E5B-498A-8FE3-C877877B91CF}"/>
              </a:ext>
            </a:extLst>
          </p:cNvPr>
          <p:cNvPicPr>
            <a:picLocks noChangeAspect="1"/>
          </p:cNvPicPr>
          <p:nvPr userDrawn="1"/>
        </p:nvPicPr>
        <p:blipFill>
          <a:blip r:embed="rId29">
            <a:extLst>
              <a:ext uri="{96DAC541-7B7A-43D3-8B79-37D633B846F1}">
                <asvg:svgBlip xmlns:asvg="http://schemas.microsoft.com/office/drawing/2016/SVG/main" r:embed="rId30"/>
              </a:ext>
            </a:extLst>
          </a:blip>
          <a:stretch>
            <a:fillRect/>
          </a:stretch>
        </p:blipFill>
        <p:spPr>
          <a:xfrm>
            <a:off x="470476" y="6036358"/>
            <a:ext cx="1628834" cy="498319"/>
          </a:xfrm>
          <a:prstGeom prst="rect">
            <a:avLst/>
          </a:prstGeom>
        </p:spPr>
      </p:pic>
      <p:pic>
        <p:nvPicPr>
          <p:cNvPr id="1025" name="Gráfico 1024">
            <a:extLst>
              <a:ext uri="{FF2B5EF4-FFF2-40B4-BE49-F238E27FC236}">
                <a16:creationId xmlns:a16="http://schemas.microsoft.com/office/drawing/2014/main" id="{E7200C3D-0AA5-471E-A354-E07A0E2D892A}"/>
              </a:ext>
            </a:extLst>
          </p:cNvPr>
          <p:cNvPicPr>
            <a:picLocks noChangeAspect="1"/>
          </p:cNvPicPr>
          <p:nvPr userDrawn="1"/>
        </p:nvPicPr>
        <p:blipFill>
          <a:blip r:embed="rId31">
            <a:extLst>
              <a:ext uri="{96DAC541-7B7A-43D3-8B79-37D633B846F1}">
                <asvg:svgBlip xmlns:asvg="http://schemas.microsoft.com/office/drawing/2016/SVG/main" r:embed="rId32"/>
              </a:ext>
            </a:extLst>
          </a:blip>
          <a:stretch>
            <a:fillRect/>
          </a:stretch>
        </p:blipFill>
        <p:spPr>
          <a:xfrm>
            <a:off x="9285936" y="3171380"/>
            <a:ext cx="2503895" cy="1006097"/>
          </a:xfrm>
          <a:prstGeom prst="rect">
            <a:avLst/>
          </a:prstGeom>
        </p:spPr>
      </p:pic>
      <p:pic>
        <p:nvPicPr>
          <p:cNvPr id="70" name="Gráfico 69">
            <a:extLst>
              <a:ext uri="{FF2B5EF4-FFF2-40B4-BE49-F238E27FC236}">
                <a16:creationId xmlns:a16="http://schemas.microsoft.com/office/drawing/2014/main" id="{3CAED469-4E49-47DC-8517-42F99D6DD1ED}"/>
              </a:ext>
            </a:extLst>
          </p:cNvPr>
          <p:cNvPicPr>
            <a:picLocks noChangeAspect="1"/>
          </p:cNvPicPr>
          <p:nvPr userDrawn="1"/>
        </p:nvPicPr>
        <p:blipFill>
          <a:blip r:embed="rId33">
            <a:extLst>
              <a:ext uri="{96DAC541-7B7A-43D3-8B79-37D633B846F1}">
                <asvg:svgBlip xmlns:asvg="http://schemas.microsoft.com/office/drawing/2016/SVG/main" r:embed="rId34"/>
              </a:ext>
            </a:extLst>
          </a:blip>
          <a:stretch>
            <a:fillRect/>
          </a:stretch>
        </p:blipFill>
        <p:spPr>
          <a:xfrm>
            <a:off x="9113602" y="4134074"/>
            <a:ext cx="2755159" cy="923855"/>
          </a:xfrm>
          <a:prstGeom prst="rect">
            <a:avLst/>
          </a:prstGeom>
        </p:spPr>
      </p:pic>
      <p:pic>
        <p:nvPicPr>
          <p:cNvPr id="3" name="Imagen 2">
            <a:extLst>
              <a:ext uri="{FF2B5EF4-FFF2-40B4-BE49-F238E27FC236}">
                <a16:creationId xmlns:a16="http://schemas.microsoft.com/office/drawing/2014/main" id="{ED2A886C-7C15-432E-8D9E-7A2DE9548DEF}"/>
              </a:ext>
            </a:extLst>
          </p:cNvPr>
          <p:cNvPicPr>
            <a:picLocks noChangeAspect="1"/>
          </p:cNvPicPr>
          <p:nvPr userDrawn="1"/>
        </p:nvPicPr>
        <p:blipFill>
          <a:blip r:embed="rId35"/>
          <a:stretch>
            <a:fillRect/>
          </a:stretch>
        </p:blipFill>
        <p:spPr>
          <a:xfrm>
            <a:off x="6585387" y="3214346"/>
            <a:ext cx="2876284" cy="920167"/>
          </a:xfrm>
          <a:prstGeom prst="rect">
            <a:avLst/>
          </a:prstGeom>
        </p:spPr>
      </p:pic>
    </p:spTree>
    <p:extLst>
      <p:ext uri="{BB962C8B-B14F-4D97-AF65-F5344CB8AC3E}">
        <p14:creationId xmlns:p14="http://schemas.microsoft.com/office/powerpoint/2010/main" val="2130070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rgbClr val="1B61A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0" y="2109542"/>
            <a:ext cx="10240453"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78950" y="3425825"/>
            <a:ext cx="10240453"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1634670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2_Divider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Tree>
    <p:extLst>
      <p:ext uri="{BB962C8B-B14F-4D97-AF65-F5344CB8AC3E}">
        <p14:creationId xmlns:p14="http://schemas.microsoft.com/office/powerpoint/2010/main" val="2770485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Divider Slide w/ sub tit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
        <p:nvSpPr>
          <p:cNvPr id="6" name="Text Placeholder 4"/>
          <p:cNvSpPr>
            <a:spLocks noGrp="1"/>
          </p:cNvSpPr>
          <p:nvPr>
            <p:ph type="body" sz="quarter" idx="12" hasCustomPrompt="1"/>
          </p:nvPr>
        </p:nvSpPr>
        <p:spPr>
          <a:xfrm>
            <a:off x="519248" y="4114857"/>
            <a:ext cx="11151917"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Sub Title</a:t>
            </a:r>
          </a:p>
        </p:txBody>
      </p:sp>
    </p:spTree>
    <p:extLst>
      <p:ext uri="{BB962C8B-B14F-4D97-AF65-F5344CB8AC3E}">
        <p14:creationId xmlns:p14="http://schemas.microsoft.com/office/powerpoint/2010/main" val="2179906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392" y="4343402"/>
            <a:ext cx="10240453" cy="461665"/>
          </a:xfrm>
        </p:spPr>
        <p:txBody>
          <a:bodyPr>
            <a:noAutofit/>
          </a:bodyPr>
          <a:lstStyle>
            <a:lvl1pPr marL="0" indent="0" algn="l">
              <a:lnSpc>
                <a:spcPct val="90000"/>
              </a:lnSpc>
              <a:spcBef>
                <a:spcPts val="0"/>
              </a:spcBef>
              <a:buNone/>
              <a:defRPr lang="en-US" sz="2701" kern="1200" spc="-53" baseline="0" dirty="0">
                <a:solidFill>
                  <a:srgbClr val="333333"/>
                </a:solidFill>
                <a:latin typeface="+mj-lt"/>
                <a:ea typeface="+mn-ea"/>
                <a:cs typeface="+mn-cs"/>
              </a:defRPr>
            </a:lvl1pPr>
            <a:lvl2pPr marL="342978" indent="0" algn="ctr">
              <a:buNone/>
              <a:defRPr>
                <a:solidFill>
                  <a:schemeClr val="tx1">
                    <a:tint val="75000"/>
                  </a:schemeClr>
                </a:solidFill>
              </a:defRPr>
            </a:lvl2pPr>
            <a:lvl3pPr marL="685955" indent="0" algn="ctr">
              <a:buNone/>
              <a:defRPr>
                <a:solidFill>
                  <a:schemeClr val="tx1">
                    <a:tint val="75000"/>
                  </a:schemeClr>
                </a:solidFill>
              </a:defRPr>
            </a:lvl3pPr>
            <a:lvl4pPr marL="1028933" indent="0" algn="ctr">
              <a:buNone/>
              <a:defRPr>
                <a:solidFill>
                  <a:schemeClr val="tx1">
                    <a:tint val="75000"/>
                  </a:schemeClr>
                </a:solidFill>
              </a:defRPr>
            </a:lvl4pPr>
            <a:lvl5pPr marL="1371911" indent="0" algn="ctr">
              <a:buNone/>
              <a:defRPr>
                <a:solidFill>
                  <a:schemeClr val="tx1">
                    <a:tint val="75000"/>
                  </a:schemeClr>
                </a:solidFill>
              </a:defRPr>
            </a:lvl5pPr>
            <a:lvl6pPr marL="1714889" indent="0" algn="ctr">
              <a:buNone/>
              <a:defRPr>
                <a:solidFill>
                  <a:schemeClr val="tx1">
                    <a:tint val="75000"/>
                  </a:schemeClr>
                </a:solidFill>
              </a:defRPr>
            </a:lvl6pPr>
            <a:lvl7pPr marL="2057866" indent="0" algn="ctr">
              <a:buNone/>
              <a:defRPr>
                <a:solidFill>
                  <a:schemeClr val="tx1">
                    <a:tint val="75000"/>
                  </a:schemeClr>
                </a:solidFill>
              </a:defRPr>
            </a:lvl7pPr>
            <a:lvl8pPr marL="2400844" indent="0" algn="ctr">
              <a:buNone/>
              <a:defRPr>
                <a:solidFill>
                  <a:schemeClr val="tx1">
                    <a:tint val="75000"/>
                  </a:schemeClr>
                </a:solidFill>
              </a:defRPr>
            </a:lvl8pPr>
            <a:lvl9pPr marL="2743822" indent="0" algn="ctr">
              <a:buNone/>
              <a:defRPr>
                <a:solidFill>
                  <a:schemeClr val="tx1">
                    <a:tint val="75000"/>
                  </a:schemeClr>
                </a:solidFill>
              </a:defRPr>
            </a:lvl9pPr>
          </a:lstStyle>
          <a:p>
            <a:pPr marL="0" marR="0" lvl="0" indent="0" algn="l" defTabSz="685955" rtl="0" eaLnBrk="1" fontAlgn="auto" latinLnBrk="0" hangingPunct="1">
              <a:lnSpc>
                <a:spcPct val="90000"/>
              </a:lnSpc>
              <a:spcBef>
                <a:spcPts val="0"/>
              </a:spcBef>
              <a:spcAft>
                <a:spcPts val="0"/>
              </a:spcAft>
              <a:buClrTx/>
              <a:buSzPct val="90000"/>
              <a:buFont typeface="Arial" pitchFamily="34" charset="0"/>
              <a:buNone/>
              <a:tabLst/>
            </a:pPr>
            <a:r>
              <a:rPr lang="en-US" dirty="0"/>
              <a:t>Click to edit Master subtitle style</a:t>
            </a:r>
          </a:p>
        </p:txBody>
      </p:sp>
      <p:sp>
        <p:nvSpPr>
          <p:cNvPr id="7" name="Text Placeholder 6"/>
          <p:cNvSpPr>
            <a:spLocks noGrp="1"/>
          </p:cNvSpPr>
          <p:nvPr>
            <p:ph type="body" sz="quarter" idx="10" hasCustomPrompt="1"/>
          </p:nvPr>
        </p:nvSpPr>
        <p:spPr>
          <a:xfrm>
            <a:off x="973393" y="2739678"/>
            <a:ext cx="10248393"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7202" b="0" kern="1200" cap="none" spc="-300" baseline="0" dirty="0" smtClean="0">
                <a:ln w="3175">
                  <a:noFill/>
                </a:ln>
                <a:solidFill>
                  <a:schemeClr val="accent6"/>
                </a:soli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73392" y="1447800"/>
            <a:ext cx="10240453" cy="914096"/>
          </a:xfrm>
        </p:spPr>
        <p:txBody>
          <a:bodyPr wrap="square" anchor="b">
            <a:noAutofit/>
          </a:bodyPr>
          <a:lstStyle>
            <a:lvl1pPr marL="0" indent="0">
              <a:buNone/>
              <a:defRPr sz="4951" spc="-113">
                <a:solidFill>
                  <a:srgbClr val="333333"/>
                </a:solidFill>
              </a:defRPr>
            </a:lvl1pPr>
          </a:lstStyle>
          <a:p>
            <a:pPr lvl="0"/>
            <a:r>
              <a:rPr lang="en-US" dirty="0"/>
              <a:t>Click to edit Master text styles</a:t>
            </a:r>
          </a:p>
        </p:txBody>
      </p:sp>
    </p:spTree>
    <p:extLst>
      <p:ext uri="{BB962C8B-B14F-4D97-AF65-F5344CB8AC3E}">
        <p14:creationId xmlns:p14="http://schemas.microsoft.com/office/powerpoint/2010/main" val="2601557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688276"/>
            <a:ext cx="11151917" cy="163299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rgbClr val="333333"/>
                </a:solidFill>
              </a:defRPr>
            </a:lvl1pPr>
          </a:lstStyle>
          <a:p>
            <a:r>
              <a:rPr lang="en-US" dirty="0"/>
              <a:t>Click to edit Master title style</a:t>
            </a:r>
          </a:p>
        </p:txBody>
      </p:sp>
    </p:spTree>
    <p:extLst>
      <p:ext uri="{BB962C8B-B14F-4D97-AF65-F5344CB8AC3E}">
        <p14:creationId xmlns:p14="http://schemas.microsoft.com/office/powerpoint/2010/main" val="2174816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2"/>
            <a:ext cx="11151917" cy="747897"/>
          </a:xfrm>
          <a:prstGeom prst="rect">
            <a:avLst/>
          </a:prstGeom>
        </p:spPr>
        <p:txBody>
          <a:bodyPr vert="horz" wrap="square" lIns="0" tIns="0" rIns="0" bIns="0" rtlCol="0" anchor="t">
            <a:noAutofit/>
          </a:bodyPr>
          <a:lstStyle/>
          <a:p>
            <a:r>
              <a:rPr lang="en-US" dirty="0"/>
              <a:t>Click to edit Master title style</a:t>
            </a:r>
          </a:p>
        </p:txBody>
      </p:sp>
      <p:sp>
        <p:nvSpPr>
          <p:cNvPr id="4" name="Text Placeholder 3"/>
          <p:cNvSpPr>
            <a:spLocks noGrp="1"/>
          </p:cNvSpPr>
          <p:nvPr>
            <p:ph type="body" idx="1"/>
          </p:nvPr>
        </p:nvSpPr>
        <p:spPr>
          <a:xfrm>
            <a:off x="520836" y="2034395"/>
            <a:ext cx="11155093" cy="205594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68" r:id="rId1"/>
    <p:sldLayoutId id="2147484169" r:id="rId2"/>
    <p:sldLayoutId id="2147484171" r:id="rId3"/>
    <p:sldLayoutId id="2147484170" r:id="rId4"/>
    <p:sldLayoutId id="2147484157" r:id="rId5"/>
    <p:sldLayoutId id="2147484158" r:id="rId6"/>
    <p:sldLayoutId id="2147484159" r:id="rId7"/>
    <p:sldLayoutId id="2147484085" r:id="rId8"/>
    <p:sldLayoutId id="2147484087" r:id="rId9"/>
    <p:sldLayoutId id="2147484088" r:id="rId10"/>
    <p:sldLayoutId id="2147484086" r:id="rId11"/>
    <p:sldLayoutId id="2147484090" r:id="rId12"/>
    <p:sldLayoutId id="2147484091" r:id="rId13"/>
    <p:sldLayoutId id="2147484089" r:id="rId14"/>
    <p:sldLayoutId id="2147484147" r:id="rId15"/>
    <p:sldLayoutId id="2147484148" r:id="rId16"/>
    <p:sldLayoutId id="2147484149" r:id="rId17"/>
    <p:sldLayoutId id="2147484119" r:id="rId18"/>
    <p:sldLayoutId id="2147484116" r:id="rId19"/>
    <p:sldLayoutId id="2147484117" r:id="rId20"/>
    <p:sldLayoutId id="2147484164" r:id="rId21"/>
    <p:sldLayoutId id="2147484141" r:id="rId22"/>
    <p:sldLayoutId id="2147484142" r:id="rId23"/>
    <p:sldLayoutId id="2147484143" r:id="rId24"/>
    <p:sldLayoutId id="2147484092" r:id="rId25"/>
    <p:sldLayoutId id="2147484150" r:id="rId26"/>
    <p:sldLayoutId id="2147484093" r:id="rId27"/>
    <p:sldLayoutId id="2147484094" r:id="rId28"/>
  </p:sldLayoutIdLst>
  <p:hf hdr="0" ftr="0" dt="0"/>
  <p:txStyles>
    <p:titleStyle>
      <a:lvl1pPr algn="l" defTabSz="685955" rtl="0" eaLnBrk="1" latinLnBrk="0" hangingPunct="1">
        <a:lnSpc>
          <a:spcPct val="90000"/>
        </a:lnSpc>
        <a:spcBef>
          <a:spcPct val="0"/>
        </a:spcBef>
        <a:buNone/>
        <a:defRPr lang="en-US" sz="4051" b="0" kern="1200" cap="none" spc="-75" baseline="0" dirty="0" smtClean="0">
          <a:ln w="3175">
            <a:noFill/>
          </a:ln>
          <a:solidFill>
            <a:schemeClr val="accent6"/>
          </a:solidFill>
          <a:effectLst/>
          <a:latin typeface="+mj-lt"/>
          <a:ea typeface="+mn-ea"/>
          <a:cs typeface="Arial" charset="0"/>
        </a:defRPr>
      </a:lvl1pPr>
    </p:titleStyle>
    <p:body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955" rtl="0" eaLnBrk="1" latinLnBrk="0" hangingPunct="1">
        <a:defRPr sz="1350" kern="1200">
          <a:solidFill>
            <a:schemeClr val="tx1"/>
          </a:solidFill>
          <a:latin typeface="+mn-lt"/>
          <a:ea typeface="+mn-ea"/>
          <a:cs typeface="+mn-cs"/>
        </a:defRPr>
      </a:lvl1pPr>
      <a:lvl2pPr marL="342978" algn="l" defTabSz="685955" rtl="0" eaLnBrk="1" latinLnBrk="0" hangingPunct="1">
        <a:defRPr sz="1350" kern="1200">
          <a:solidFill>
            <a:schemeClr val="tx1"/>
          </a:solidFill>
          <a:latin typeface="+mn-lt"/>
          <a:ea typeface="+mn-ea"/>
          <a:cs typeface="+mn-cs"/>
        </a:defRPr>
      </a:lvl2pPr>
      <a:lvl3pPr marL="685955" algn="l" defTabSz="685955" rtl="0" eaLnBrk="1" latinLnBrk="0" hangingPunct="1">
        <a:defRPr sz="1350" kern="1200">
          <a:solidFill>
            <a:schemeClr val="tx1"/>
          </a:solidFill>
          <a:latin typeface="+mn-lt"/>
          <a:ea typeface="+mn-ea"/>
          <a:cs typeface="+mn-cs"/>
        </a:defRPr>
      </a:lvl3pPr>
      <a:lvl4pPr marL="1028933" algn="l" defTabSz="685955" rtl="0" eaLnBrk="1" latinLnBrk="0" hangingPunct="1">
        <a:defRPr sz="1350" kern="1200">
          <a:solidFill>
            <a:schemeClr val="tx1"/>
          </a:solidFill>
          <a:latin typeface="+mn-lt"/>
          <a:ea typeface="+mn-ea"/>
          <a:cs typeface="+mn-cs"/>
        </a:defRPr>
      </a:lvl4pPr>
      <a:lvl5pPr marL="1371911" algn="l" defTabSz="685955" rtl="0" eaLnBrk="1" latinLnBrk="0" hangingPunct="1">
        <a:defRPr sz="1350" kern="1200">
          <a:solidFill>
            <a:schemeClr val="tx1"/>
          </a:solidFill>
          <a:latin typeface="+mn-lt"/>
          <a:ea typeface="+mn-ea"/>
          <a:cs typeface="+mn-cs"/>
        </a:defRPr>
      </a:lvl5pPr>
      <a:lvl6pPr marL="1714889" algn="l" defTabSz="685955" rtl="0" eaLnBrk="1" latinLnBrk="0" hangingPunct="1">
        <a:defRPr sz="1350" kern="1200">
          <a:solidFill>
            <a:schemeClr val="tx1"/>
          </a:solidFill>
          <a:latin typeface="+mn-lt"/>
          <a:ea typeface="+mn-ea"/>
          <a:cs typeface="+mn-cs"/>
        </a:defRPr>
      </a:lvl6pPr>
      <a:lvl7pPr marL="2057866" algn="l" defTabSz="685955" rtl="0" eaLnBrk="1" latinLnBrk="0" hangingPunct="1">
        <a:defRPr sz="1350" kern="1200">
          <a:solidFill>
            <a:schemeClr val="tx1"/>
          </a:solidFill>
          <a:latin typeface="+mn-lt"/>
          <a:ea typeface="+mn-ea"/>
          <a:cs typeface="+mn-cs"/>
        </a:defRPr>
      </a:lvl7pPr>
      <a:lvl8pPr marL="2400844" algn="l" defTabSz="685955" rtl="0" eaLnBrk="1" latinLnBrk="0" hangingPunct="1">
        <a:defRPr sz="1350" kern="1200">
          <a:solidFill>
            <a:schemeClr val="tx1"/>
          </a:solidFill>
          <a:latin typeface="+mn-lt"/>
          <a:ea typeface="+mn-ea"/>
          <a:cs typeface="+mn-cs"/>
        </a:defRPr>
      </a:lvl8pPr>
      <a:lvl9pPr marL="2743822" algn="l" defTabSz="685955"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71.sv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apps.dev.microsoft.com/" TargetMode="External"/><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CompartiMOSS/SPS-Office-365-Saturday-Madrid-2018-WorkShop" TargetMode="External"/><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hyperlink" Target="https://github.com/CompartiMOSS/SPS-Office-365-Saturday-Madrid-2018-WorkShop/tree/master/Como%20utilizar%20Graph%20y%20no%20morir%20en%20el%20intento"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8" Type="http://schemas.openxmlformats.org/officeDocument/2006/relationships/image" Target="../media/image23.svg"/><Relationship Id="rId13" Type="http://schemas.openxmlformats.org/officeDocument/2006/relationships/image" Target="../media/image16.png"/><Relationship Id="rId18" Type="http://schemas.openxmlformats.org/officeDocument/2006/relationships/image" Target="../media/image36.png"/><Relationship Id="rId3" Type="http://schemas.openxmlformats.org/officeDocument/2006/relationships/image" Target="../media/image76.png"/><Relationship Id="rId21"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79.png"/><Relationship Id="rId17" Type="http://schemas.openxmlformats.org/officeDocument/2006/relationships/image" Target="../media/image82.jpeg"/><Relationship Id="rId25" Type="http://schemas.openxmlformats.org/officeDocument/2006/relationships/image" Target="../media/image21.svg"/><Relationship Id="rId2" Type="http://schemas.openxmlformats.org/officeDocument/2006/relationships/notesSlide" Target="../notesSlides/notesSlide16.xml"/><Relationship Id="rId16" Type="http://schemas.openxmlformats.org/officeDocument/2006/relationships/image" Target="../media/image81.jpeg"/><Relationship Id="rId20" Type="http://schemas.openxmlformats.org/officeDocument/2006/relationships/image" Target="../media/image83.jpg"/><Relationship Id="rId1" Type="http://schemas.openxmlformats.org/officeDocument/2006/relationships/slideLayout" Target="../slideLayouts/slideLayout10.xml"/><Relationship Id="rId6" Type="http://schemas.openxmlformats.org/officeDocument/2006/relationships/image" Target="../media/image35.svg"/><Relationship Id="rId11" Type="http://schemas.openxmlformats.org/officeDocument/2006/relationships/image" Target="../media/image78.jpeg"/><Relationship Id="rId24" Type="http://schemas.openxmlformats.org/officeDocument/2006/relationships/image" Target="../media/image20.png"/><Relationship Id="rId5" Type="http://schemas.openxmlformats.org/officeDocument/2006/relationships/image" Target="../media/image34.png"/><Relationship Id="rId15" Type="http://schemas.openxmlformats.org/officeDocument/2006/relationships/image" Target="../media/image80.jpeg"/><Relationship Id="rId23" Type="http://schemas.openxmlformats.org/officeDocument/2006/relationships/image" Target="../media/image84.jpeg"/><Relationship Id="rId10" Type="http://schemas.openxmlformats.org/officeDocument/2006/relationships/image" Target="../media/image25.svg"/><Relationship Id="rId19" Type="http://schemas.openxmlformats.org/officeDocument/2006/relationships/image" Target="../media/image37.svg"/><Relationship Id="rId4" Type="http://schemas.openxmlformats.org/officeDocument/2006/relationships/image" Target="../media/image77.png"/><Relationship Id="rId9" Type="http://schemas.openxmlformats.org/officeDocument/2006/relationships/image" Target="../media/image24.png"/><Relationship Id="rId14" Type="http://schemas.openxmlformats.org/officeDocument/2006/relationships/image" Target="../media/image17.svg"/><Relationship Id="rId22" Type="http://schemas.openxmlformats.org/officeDocument/2006/relationships/image" Target="../media/image19.svg"/></Relationships>
</file>

<file path=ppt/slides/_rels/slide2.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hyperlink" Target="http://www.robertbermejo.com/" TargetMode="External"/><Relationship Id="rId7" Type="http://schemas.openxmlformats.org/officeDocument/2006/relationships/image" Target="../media/image48.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7.png"/><Relationship Id="rId5" Type="http://schemas.openxmlformats.org/officeDocument/2006/relationships/hyperlink" Target="https://rrcode.wordpress.com/" TargetMode="External"/><Relationship Id="rId4" Type="http://schemas.openxmlformats.org/officeDocument/2006/relationships/image" Target="../media/image46.png"/><Relationship Id="rId9" Type="http://schemas.openxmlformats.org/officeDocument/2006/relationships/image" Target="../media/image50.png"/></Relationships>
</file>

<file path=ppt/slides/_rels/slide20.xml.rels><?xml version="1.0" encoding="UTF-8" standalone="yes"?>
<Relationships xmlns="http://schemas.openxmlformats.org/package/2006/relationships"><Relationship Id="rId3" Type="http://schemas.openxmlformats.org/officeDocument/2006/relationships/hyperlink" Target="https://gumroad.com/l/O365IT/spsspain" TargetMode="External"/><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8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19.xml"/><Relationship Id="rId1" Type="http://schemas.openxmlformats.org/officeDocument/2006/relationships/slideLayout" Target="../slideLayouts/slideLayout10.xml"/><Relationship Id="rId4" Type="http://schemas.openxmlformats.org/officeDocument/2006/relationships/image" Target="../media/image7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mailto:O465Sat@outlook.com"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8" Type="http://schemas.openxmlformats.org/officeDocument/2006/relationships/image" Target="../media/image56.svg"/><Relationship Id="rId13" Type="http://schemas.openxmlformats.org/officeDocument/2006/relationships/image" Target="../media/image61.png"/><Relationship Id="rId18" Type="http://schemas.openxmlformats.org/officeDocument/2006/relationships/image" Target="../media/image66.svg"/><Relationship Id="rId3" Type="http://schemas.openxmlformats.org/officeDocument/2006/relationships/image" Target="../media/image51.png"/><Relationship Id="rId7" Type="http://schemas.openxmlformats.org/officeDocument/2006/relationships/image" Target="../media/image55.png"/><Relationship Id="rId12" Type="http://schemas.openxmlformats.org/officeDocument/2006/relationships/image" Target="../media/image60.svg"/><Relationship Id="rId17" Type="http://schemas.openxmlformats.org/officeDocument/2006/relationships/image" Target="../media/image65.png"/><Relationship Id="rId2" Type="http://schemas.openxmlformats.org/officeDocument/2006/relationships/notesSlide" Target="../notesSlides/notesSlide5.xml"/><Relationship Id="rId16" Type="http://schemas.openxmlformats.org/officeDocument/2006/relationships/image" Target="../media/image64.svg"/><Relationship Id="rId20" Type="http://schemas.openxmlformats.org/officeDocument/2006/relationships/image" Target="../media/image68.svg"/><Relationship Id="rId1" Type="http://schemas.openxmlformats.org/officeDocument/2006/relationships/slideLayout" Target="../slideLayouts/slideLayout10.xml"/><Relationship Id="rId6" Type="http://schemas.openxmlformats.org/officeDocument/2006/relationships/image" Target="../media/image54.svg"/><Relationship Id="rId11" Type="http://schemas.openxmlformats.org/officeDocument/2006/relationships/image" Target="../media/image59.png"/><Relationship Id="rId5" Type="http://schemas.openxmlformats.org/officeDocument/2006/relationships/image" Target="../media/image53.png"/><Relationship Id="rId15" Type="http://schemas.openxmlformats.org/officeDocument/2006/relationships/image" Target="../media/image63.png"/><Relationship Id="rId10" Type="http://schemas.openxmlformats.org/officeDocument/2006/relationships/image" Target="../media/image58.svg"/><Relationship Id="rId19" Type="http://schemas.openxmlformats.org/officeDocument/2006/relationships/image" Target="../media/image67.png"/><Relationship Id="rId4" Type="http://schemas.openxmlformats.org/officeDocument/2006/relationships/image" Target="../media/image52.svg"/><Relationship Id="rId9" Type="http://schemas.openxmlformats.org/officeDocument/2006/relationships/image" Target="../media/image57.png"/><Relationship Id="rId14" Type="http://schemas.openxmlformats.org/officeDocument/2006/relationships/image" Target="../media/image62.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p:txBody>
          <a:bodyPr/>
          <a:lstStyle/>
          <a:p>
            <a:r>
              <a:rPr lang="es-ES" dirty="0"/>
              <a:t>Como utilizar </a:t>
            </a:r>
            <a:r>
              <a:rPr lang="es-ES" dirty="0" err="1"/>
              <a:t>Graph</a:t>
            </a:r>
            <a:r>
              <a:rPr lang="es-ES" dirty="0"/>
              <a:t> y no morir en el intento </a:t>
            </a:r>
            <a:endParaRPr lang="en-US" dirty="0"/>
          </a:p>
        </p:txBody>
      </p:sp>
      <p:sp>
        <p:nvSpPr>
          <p:cNvPr id="3" name="Marcador de texto 2"/>
          <p:cNvSpPr>
            <a:spLocks noGrp="1"/>
          </p:cNvSpPr>
          <p:nvPr>
            <p:ph type="body" sz="quarter" idx="11"/>
          </p:nvPr>
        </p:nvSpPr>
        <p:spPr/>
        <p:txBody>
          <a:bodyPr/>
          <a:lstStyle/>
          <a:p>
            <a:r>
              <a:rPr lang="en-US" dirty="0"/>
              <a:t>Robert Bermejo </a:t>
            </a:r>
            <a:r>
              <a:rPr lang="en-US" dirty="0" err="1"/>
              <a:t>Blasco</a:t>
            </a:r>
            <a:endParaRPr lang="en-US" dirty="0"/>
          </a:p>
          <a:p>
            <a:r>
              <a:rPr lang="en-US" dirty="0"/>
              <a:t>Ruben Ramos Mateo</a:t>
            </a:r>
          </a:p>
        </p:txBody>
      </p:sp>
    </p:spTree>
    <p:extLst>
      <p:ext uri="{BB962C8B-B14F-4D97-AF65-F5344CB8AC3E}">
        <p14:creationId xmlns:p14="http://schemas.microsoft.com/office/powerpoint/2010/main" val="36739703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26941B8-2F6F-4988-A001-B31C91A36378}"/>
              </a:ext>
            </a:extLst>
          </p:cNvPr>
          <p:cNvSpPr>
            <a:spLocks noGrp="1"/>
          </p:cNvSpPr>
          <p:nvPr>
            <p:ph type="title"/>
          </p:nvPr>
        </p:nvSpPr>
        <p:spPr>
          <a:xfrm>
            <a:off x="274639" y="295275"/>
            <a:ext cx="11889564" cy="917575"/>
          </a:xfrm>
        </p:spPr>
        <p:txBody>
          <a:bodyPr/>
          <a:lstStyle/>
          <a:p>
            <a:r>
              <a:rPr lang="en-US" dirty="0"/>
              <a:t>Calling the Microsoft Graph</a:t>
            </a:r>
          </a:p>
        </p:txBody>
      </p:sp>
      <p:cxnSp>
        <p:nvCxnSpPr>
          <p:cNvPr id="5" name="Straight Arrow Connector 4">
            <a:extLst>
              <a:ext uri="{FF2B5EF4-FFF2-40B4-BE49-F238E27FC236}">
                <a16:creationId xmlns:a16="http://schemas.microsoft.com/office/drawing/2014/main" id="{3E1C3A92-D29F-44E7-A7B3-FC1525CFB304}"/>
              </a:ext>
            </a:extLst>
          </p:cNvPr>
          <p:cNvCxnSpPr>
            <a:cxnSpLocks/>
          </p:cNvCxnSpPr>
          <p:nvPr/>
        </p:nvCxnSpPr>
        <p:spPr>
          <a:xfrm flipH="1">
            <a:off x="5496315" y="4290976"/>
            <a:ext cx="2781584" cy="1285576"/>
          </a:xfrm>
          <a:prstGeom prst="straightConnector1">
            <a:avLst/>
          </a:prstGeom>
          <a:ln w="57150">
            <a:solidFill>
              <a:schemeClr val="tx2"/>
            </a:solidFill>
            <a:prstDash val="sysDot"/>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6" name="Robot_E99A" title="Icon of a robot">
            <a:extLst>
              <a:ext uri="{FF2B5EF4-FFF2-40B4-BE49-F238E27FC236}">
                <a16:creationId xmlns:a16="http://schemas.microsoft.com/office/drawing/2014/main" id="{3C3EF27A-0197-43D9-BBA0-64C890595108}"/>
              </a:ext>
            </a:extLst>
          </p:cNvPr>
          <p:cNvSpPr>
            <a:spLocks noChangeAspect="1" noEditPoints="1"/>
          </p:cNvSpPr>
          <p:nvPr/>
        </p:nvSpPr>
        <p:spPr bwMode="auto">
          <a:xfrm>
            <a:off x="4420521" y="3700695"/>
            <a:ext cx="784066" cy="1013167"/>
          </a:xfrm>
          <a:custGeom>
            <a:avLst/>
            <a:gdLst>
              <a:gd name="T0" fmla="*/ 1750 w 3000"/>
              <a:gd name="T1" fmla="*/ 250 h 3875"/>
              <a:gd name="T2" fmla="*/ 1500 w 3000"/>
              <a:gd name="T3" fmla="*/ 500 h 3875"/>
              <a:gd name="T4" fmla="*/ 1250 w 3000"/>
              <a:gd name="T5" fmla="*/ 250 h 3875"/>
              <a:gd name="T6" fmla="*/ 1500 w 3000"/>
              <a:gd name="T7" fmla="*/ 0 h 3875"/>
              <a:gd name="T8" fmla="*/ 1750 w 3000"/>
              <a:gd name="T9" fmla="*/ 250 h 3875"/>
              <a:gd name="T10" fmla="*/ 2500 w 3000"/>
              <a:gd name="T11" fmla="*/ 2074 h 3875"/>
              <a:gd name="T12" fmla="*/ 2500 w 3000"/>
              <a:gd name="T13" fmla="*/ 1176 h 3875"/>
              <a:gd name="T14" fmla="*/ 2324 w 3000"/>
              <a:gd name="T15" fmla="*/ 1000 h 3875"/>
              <a:gd name="T16" fmla="*/ 676 w 3000"/>
              <a:gd name="T17" fmla="*/ 1000 h 3875"/>
              <a:gd name="T18" fmla="*/ 500 w 3000"/>
              <a:gd name="T19" fmla="*/ 1176 h 3875"/>
              <a:gd name="T20" fmla="*/ 500 w 3000"/>
              <a:gd name="T21" fmla="*/ 2074 h 3875"/>
              <a:gd name="T22" fmla="*/ 676 w 3000"/>
              <a:gd name="T23" fmla="*/ 2250 h 3875"/>
              <a:gd name="T24" fmla="*/ 2324 w 3000"/>
              <a:gd name="T25" fmla="*/ 2250 h 3875"/>
              <a:gd name="T26" fmla="*/ 2500 w 3000"/>
              <a:gd name="T27" fmla="*/ 2074 h 3875"/>
              <a:gd name="T28" fmla="*/ 3000 w 3000"/>
              <a:gd name="T29" fmla="*/ 3875 h 3875"/>
              <a:gd name="T30" fmla="*/ 3000 w 3000"/>
              <a:gd name="T31" fmla="*/ 2958 h 3875"/>
              <a:gd name="T32" fmla="*/ 2792 w 3000"/>
              <a:gd name="T33" fmla="*/ 2750 h 3875"/>
              <a:gd name="T34" fmla="*/ 208 w 3000"/>
              <a:gd name="T35" fmla="*/ 2750 h 3875"/>
              <a:gd name="T36" fmla="*/ 0 w 3000"/>
              <a:gd name="T37" fmla="*/ 2958 h 3875"/>
              <a:gd name="T38" fmla="*/ 0 w 3000"/>
              <a:gd name="T39" fmla="*/ 3875 h 3875"/>
              <a:gd name="T40" fmla="*/ 1000 w 3000"/>
              <a:gd name="T41" fmla="*/ 2250 h 3875"/>
              <a:gd name="T42" fmla="*/ 1000 w 3000"/>
              <a:gd name="T43" fmla="*/ 2750 h 3875"/>
              <a:gd name="T44" fmla="*/ 1500 w 3000"/>
              <a:gd name="T45" fmla="*/ 500 h 3875"/>
              <a:gd name="T46" fmla="*/ 1500 w 3000"/>
              <a:gd name="T47" fmla="*/ 1000 h 3875"/>
              <a:gd name="T48" fmla="*/ 2000 w 3000"/>
              <a:gd name="T49" fmla="*/ 2250 h 3875"/>
              <a:gd name="T50" fmla="*/ 2000 w 3000"/>
              <a:gd name="T51" fmla="*/ 2750 h 3875"/>
              <a:gd name="T52" fmla="*/ 875 w 3000"/>
              <a:gd name="T53" fmla="*/ 1500 h 3875"/>
              <a:gd name="T54" fmla="*/ 1125 w 3000"/>
              <a:gd name="T55" fmla="*/ 1500 h 3875"/>
              <a:gd name="T56" fmla="*/ 1875 w 3000"/>
              <a:gd name="T57" fmla="*/ 1500 h 3875"/>
              <a:gd name="T58" fmla="*/ 2125 w 3000"/>
              <a:gd name="T59" fmla="*/ 1500 h 3875"/>
              <a:gd name="T60" fmla="*/ 381 w 3000"/>
              <a:gd name="T61" fmla="*/ 1375 h 3875"/>
              <a:gd name="T62" fmla="*/ 381 w 3000"/>
              <a:gd name="T63" fmla="*/ 1875 h 3875"/>
              <a:gd name="T64" fmla="*/ 2624 w 3000"/>
              <a:gd name="T65" fmla="*/ 1375 h 3875"/>
              <a:gd name="T66" fmla="*/ 2624 w 3000"/>
              <a:gd name="T67" fmla="*/ 1875 h 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00" h="3875">
                <a:moveTo>
                  <a:pt x="1750" y="250"/>
                </a:moveTo>
                <a:cubicBezTo>
                  <a:pt x="1750" y="388"/>
                  <a:pt x="1638" y="500"/>
                  <a:pt x="1500" y="500"/>
                </a:cubicBezTo>
                <a:cubicBezTo>
                  <a:pt x="1362" y="500"/>
                  <a:pt x="1250" y="388"/>
                  <a:pt x="1250" y="250"/>
                </a:cubicBezTo>
                <a:cubicBezTo>
                  <a:pt x="1250" y="112"/>
                  <a:pt x="1362" y="0"/>
                  <a:pt x="1500" y="0"/>
                </a:cubicBezTo>
                <a:cubicBezTo>
                  <a:pt x="1638" y="0"/>
                  <a:pt x="1750" y="112"/>
                  <a:pt x="1750" y="250"/>
                </a:cubicBezTo>
                <a:close/>
                <a:moveTo>
                  <a:pt x="2500" y="2074"/>
                </a:moveTo>
                <a:cubicBezTo>
                  <a:pt x="2500" y="1176"/>
                  <a:pt x="2500" y="1176"/>
                  <a:pt x="2500" y="1176"/>
                </a:cubicBezTo>
                <a:cubicBezTo>
                  <a:pt x="2500" y="1079"/>
                  <a:pt x="2421" y="1000"/>
                  <a:pt x="2324" y="1000"/>
                </a:cubicBezTo>
                <a:cubicBezTo>
                  <a:pt x="676" y="1000"/>
                  <a:pt x="676" y="1000"/>
                  <a:pt x="676" y="1000"/>
                </a:cubicBezTo>
                <a:cubicBezTo>
                  <a:pt x="579" y="1000"/>
                  <a:pt x="500" y="1079"/>
                  <a:pt x="500" y="1176"/>
                </a:cubicBezTo>
                <a:cubicBezTo>
                  <a:pt x="500" y="2074"/>
                  <a:pt x="500" y="2074"/>
                  <a:pt x="500" y="2074"/>
                </a:cubicBezTo>
                <a:cubicBezTo>
                  <a:pt x="500" y="2171"/>
                  <a:pt x="579" y="2250"/>
                  <a:pt x="676" y="2250"/>
                </a:cubicBezTo>
                <a:cubicBezTo>
                  <a:pt x="2324" y="2250"/>
                  <a:pt x="2324" y="2250"/>
                  <a:pt x="2324" y="2250"/>
                </a:cubicBezTo>
                <a:cubicBezTo>
                  <a:pt x="2421" y="2250"/>
                  <a:pt x="2500" y="2171"/>
                  <a:pt x="2500" y="2074"/>
                </a:cubicBezTo>
                <a:close/>
                <a:moveTo>
                  <a:pt x="3000" y="3875"/>
                </a:moveTo>
                <a:cubicBezTo>
                  <a:pt x="3000" y="2958"/>
                  <a:pt x="3000" y="2958"/>
                  <a:pt x="3000" y="2958"/>
                </a:cubicBezTo>
                <a:cubicBezTo>
                  <a:pt x="3000" y="2843"/>
                  <a:pt x="2907" y="2750"/>
                  <a:pt x="2792" y="2750"/>
                </a:cubicBezTo>
                <a:cubicBezTo>
                  <a:pt x="208" y="2750"/>
                  <a:pt x="208" y="2750"/>
                  <a:pt x="208" y="2750"/>
                </a:cubicBezTo>
                <a:cubicBezTo>
                  <a:pt x="93" y="2750"/>
                  <a:pt x="0" y="2843"/>
                  <a:pt x="0" y="2958"/>
                </a:cubicBezTo>
                <a:cubicBezTo>
                  <a:pt x="0" y="3875"/>
                  <a:pt x="0" y="3875"/>
                  <a:pt x="0" y="3875"/>
                </a:cubicBezTo>
                <a:moveTo>
                  <a:pt x="1000" y="2250"/>
                </a:moveTo>
                <a:cubicBezTo>
                  <a:pt x="1000" y="2750"/>
                  <a:pt x="1000" y="2750"/>
                  <a:pt x="1000" y="2750"/>
                </a:cubicBezTo>
                <a:moveTo>
                  <a:pt x="1500" y="500"/>
                </a:moveTo>
                <a:cubicBezTo>
                  <a:pt x="1500" y="1000"/>
                  <a:pt x="1500" y="1000"/>
                  <a:pt x="1500" y="1000"/>
                </a:cubicBezTo>
                <a:moveTo>
                  <a:pt x="2000" y="2250"/>
                </a:moveTo>
                <a:cubicBezTo>
                  <a:pt x="2000" y="2750"/>
                  <a:pt x="2000" y="2750"/>
                  <a:pt x="2000" y="2750"/>
                </a:cubicBezTo>
                <a:moveTo>
                  <a:pt x="875" y="1500"/>
                </a:moveTo>
                <a:cubicBezTo>
                  <a:pt x="1125" y="1500"/>
                  <a:pt x="1125" y="1500"/>
                  <a:pt x="1125" y="1500"/>
                </a:cubicBezTo>
                <a:moveTo>
                  <a:pt x="1875" y="1500"/>
                </a:moveTo>
                <a:cubicBezTo>
                  <a:pt x="2125" y="1500"/>
                  <a:pt x="2125" y="1500"/>
                  <a:pt x="2125" y="1500"/>
                </a:cubicBezTo>
                <a:moveTo>
                  <a:pt x="381" y="1375"/>
                </a:moveTo>
                <a:cubicBezTo>
                  <a:pt x="381" y="1875"/>
                  <a:pt x="381" y="1875"/>
                  <a:pt x="381" y="1875"/>
                </a:cubicBezTo>
                <a:moveTo>
                  <a:pt x="2624" y="1375"/>
                </a:moveTo>
                <a:cubicBezTo>
                  <a:pt x="2624" y="1875"/>
                  <a:pt x="2624" y="1875"/>
                  <a:pt x="2624" y="1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6"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sp>
        <p:nvSpPr>
          <p:cNvPr id="7" name="HoloLens_EC94" title="Icon of Microsoft HoloLens">
            <a:extLst>
              <a:ext uri="{FF2B5EF4-FFF2-40B4-BE49-F238E27FC236}">
                <a16:creationId xmlns:a16="http://schemas.microsoft.com/office/drawing/2014/main" id="{B75E126D-60AC-49A0-864B-975939C72EBA}"/>
              </a:ext>
            </a:extLst>
          </p:cNvPr>
          <p:cNvSpPr>
            <a:spLocks noChangeAspect="1" noEditPoints="1"/>
          </p:cNvSpPr>
          <p:nvPr/>
        </p:nvSpPr>
        <p:spPr bwMode="auto">
          <a:xfrm>
            <a:off x="4391664" y="2848519"/>
            <a:ext cx="873367" cy="466519"/>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cxnSp>
        <p:nvCxnSpPr>
          <p:cNvPr id="8" name="Straight Arrow Connector 8">
            <a:extLst>
              <a:ext uri="{FF2B5EF4-FFF2-40B4-BE49-F238E27FC236}">
                <a16:creationId xmlns:a16="http://schemas.microsoft.com/office/drawing/2014/main" id="{CFFA0E75-8720-45E1-9C2C-3A376F56466F}"/>
              </a:ext>
            </a:extLst>
          </p:cNvPr>
          <p:cNvCxnSpPr>
            <a:cxnSpLocks/>
          </p:cNvCxnSpPr>
          <p:nvPr/>
        </p:nvCxnSpPr>
        <p:spPr>
          <a:xfrm flipH="1">
            <a:off x="5496315" y="3938906"/>
            <a:ext cx="2781583" cy="372648"/>
          </a:xfrm>
          <a:prstGeom prst="straightConnector1">
            <a:avLst/>
          </a:prstGeom>
          <a:ln w="57150">
            <a:solidFill>
              <a:schemeClr val="tx2"/>
            </a:solidFill>
            <a:prstDash val="sysDot"/>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9" name="Straight Arrow Connector 11">
            <a:extLst>
              <a:ext uri="{FF2B5EF4-FFF2-40B4-BE49-F238E27FC236}">
                <a16:creationId xmlns:a16="http://schemas.microsoft.com/office/drawing/2014/main" id="{BA89C0F1-C12F-4411-B40D-99C630B4269D}"/>
              </a:ext>
            </a:extLst>
          </p:cNvPr>
          <p:cNvCxnSpPr>
            <a:cxnSpLocks/>
          </p:cNvCxnSpPr>
          <p:nvPr/>
        </p:nvCxnSpPr>
        <p:spPr>
          <a:xfrm flipH="1" flipV="1">
            <a:off x="5365890" y="1772920"/>
            <a:ext cx="2912008" cy="1452111"/>
          </a:xfrm>
          <a:prstGeom prst="straightConnector1">
            <a:avLst/>
          </a:prstGeom>
          <a:ln w="57150">
            <a:solidFill>
              <a:schemeClr val="tx2"/>
            </a:solidFill>
            <a:prstDash val="sysDot"/>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10" name="Text Placeholder 2">
            <a:extLst>
              <a:ext uri="{FF2B5EF4-FFF2-40B4-BE49-F238E27FC236}">
                <a16:creationId xmlns:a16="http://schemas.microsoft.com/office/drawing/2014/main" id="{52C9EF29-3158-444E-8524-CB25D885F60C}"/>
              </a:ext>
            </a:extLst>
          </p:cNvPr>
          <p:cNvSpPr txBox="1">
            <a:spLocks/>
          </p:cNvSpPr>
          <p:nvPr/>
        </p:nvSpPr>
        <p:spPr>
          <a:xfrm>
            <a:off x="1671639" y="1516858"/>
            <a:ext cx="2619167" cy="4820442"/>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r"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36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Web apps</a:t>
            </a:r>
          </a:p>
          <a:p>
            <a:pPr marL="0" marR="0" lvl="0" indent="0" algn="r"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endParaRPr kumimoji="0" lang="en-US" sz="36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endParaRPr>
          </a:p>
          <a:p>
            <a:pPr marL="0" marR="0" lvl="0" indent="0" algn="r"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36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Native apps</a:t>
            </a:r>
          </a:p>
          <a:p>
            <a:pPr marL="0" marR="0" lvl="0" indent="0" algn="r"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endParaRPr kumimoji="0" lang="en-US" sz="36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endParaRPr>
          </a:p>
          <a:p>
            <a:pPr marL="0" marR="0" lvl="0" indent="0" algn="r"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36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Bots</a:t>
            </a:r>
          </a:p>
          <a:p>
            <a:pPr marL="0" marR="0" lvl="0" indent="0" algn="r"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endParaRPr kumimoji="0" lang="en-US" sz="36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endParaRPr>
          </a:p>
          <a:p>
            <a:pPr marL="0" marR="0" lvl="0" indent="0" algn="r"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36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Background Processes</a:t>
            </a:r>
          </a:p>
        </p:txBody>
      </p:sp>
      <p:cxnSp>
        <p:nvCxnSpPr>
          <p:cNvPr id="11" name="Straight Arrow Connector 22">
            <a:extLst>
              <a:ext uri="{FF2B5EF4-FFF2-40B4-BE49-F238E27FC236}">
                <a16:creationId xmlns:a16="http://schemas.microsoft.com/office/drawing/2014/main" id="{922271E1-FED8-437A-966A-9CE7944E6201}"/>
              </a:ext>
            </a:extLst>
          </p:cNvPr>
          <p:cNvCxnSpPr>
            <a:cxnSpLocks/>
          </p:cNvCxnSpPr>
          <p:nvPr/>
        </p:nvCxnSpPr>
        <p:spPr>
          <a:xfrm flipH="1" flipV="1">
            <a:off x="5449822" y="3046557"/>
            <a:ext cx="2828076" cy="530544"/>
          </a:xfrm>
          <a:prstGeom prst="straightConnector1">
            <a:avLst/>
          </a:prstGeom>
          <a:ln w="57150">
            <a:solidFill>
              <a:schemeClr val="tx2"/>
            </a:solidFill>
            <a:prstDash val="sysDot"/>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12" name="Browser_2" title="Icon of a browser window with a home symbol inside">
            <a:extLst>
              <a:ext uri="{FF2B5EF4-FFF2-40B4-BE49-F238E27FC236}">
                <a16:creationId xmlns:a16="http://schemas.microsoft.com/office/drawing/2014/main" id="{697700BE-E72F-4009-B420-25BFA2A45CFD}"/>
              </a:ext>
            </a:extLst>
          </p:cNvPr>
          <p:cNvSpPr>
            <a:spLocks noChangeAspect="1" noEditPoints="1"/>
          </p:cNvSpPr>
          <p:nvPr/>
        </p:nvSpPr>
        <p:spPr bwMode="auto">
          <a:xfrm>
            <a:off x="4434704" y="1438256"/>
            <a:ext cx="787286" cy="669327"/>
          </a:xfrm>
          <a:custGeom>
            <a:avLst/>
            <a:gdLst>
              <a:gd name="T0" fmla="*/ 0 w 335"/>
              <a:gd name="T1" fmla="*/ 0 h 285"/>
              <a:gd name="T2" fmla="*/ 335 w 335"/>
              <a:gd name="T3" fmla="*/ 0 h 285"/>
              <a:gd name="T4" fmla="*/ 335 w 335"/>
              <a:gd name="T5" fmla="*/ 285 h 285"/>
              <a:gd name="T6" fmla="*/ 0 w 335"/>
              <a:gd name="T7" fmla="*/ 285 h 285"/>
              <a:gd name="T8" fmla="*/ 0 w 335"/>
              <a:gd name="T9" fmla="*/ 0 h 285"/>
              <a:gd name="T10" fmla="*/ 0 w 335"/>
              <a:gd name="T11" fmla="*/ 64 h 285"/>
              <a:gd name="T12" fmla="*/ 335 w 335"/>
              <a:gd name="T13" fmla="*/ 64 h 285"/>
              <a:gd name="T14" fmla="*/ 293 w 335"/>
              <a:gd name="T15" fmla="*/ 36 h 285"/>
              <a:gd name="T16" fmla="*/ 298 w 335"/>
              <a:gd name="T17" fmla="*/ 31 h 285"/>
              <a:gd name="T18" fmla="*/ 293 w 335"/>
              <a:gd name="T19" fmla="*/ 27 h 285"/>
              <a:gd name="T20" fmla="*/ 289 w 335"/>
              <a:gd name="T21" fmla="*/ 31 h 285"/>
              <a:gd name="T22" fmla="*/ 293 w 335"/>
              <a:gd name="T23" fmla="*/ 36 h 285"/>
              <a:gd name="T24" fmla="*/ 240 w 335"/>
              <a:gd name="T25" fmla="*/ 36 h 285"/>
              <a:gd name="T26" fmla="*/ 245 w 335"/>
              <a:gd name="T27" fmla="*/ 31 h 285"/>
              <a:gd name="T28" fmla="*/ 240 w 335"/>
              <a:gd name="T29" fmla="*/ 27 h 285"/>
              <a:gd name="T30" fmla="*/ 235 w 335"/>
              <a:gd name="T31" fmla="*/ 31 h 285"/>
              <a:gd name="T32" fmla="*/ 240 w 335"/>
              <a:gd name="T33" fmla="*/ 36 h 285"/>
              <a:gd name="T34" fmla="*/ 187 w 335"/>
              <a:gd name="T35" fmla="*/ 36 h 285"/>
              <a:gd name="T36" fmla="*/ 192 w 335"/>
              <a:gd name="T37" fmla="*/ 31 h 285"/>
              <a:gd name="T38" fmla="*/ 187 w 335"/>
              <a:gd name="T39" fmla="*/ 27 h 285"/>
              <a:gd name="T40" fmla="*/ 182 w 335"/>
              <a:gd name="T41" fmla="*/ 31 h 285"/>
              <a:gd name="T42" fmla="*/ 187 w 335"/>
              <a:gd name="T43" fmla="*/ 36 h 285"/>
              <a:gd name="T44" fmla="*/ 157 w 335"/>
              <a:gd name="T45" fmla="*/ 233 h 285"/>
              <a:gd name="T46" fmla="*/ 157 w 335"/>
              <a:gd name="T47" fmla="*/ 190 h 285"/>
              <a:gd name="T48" fmla="*/ 185 w 335"/>
              <a:gd name="T49" fmla="*/ 190 h 285"/>
              <a:gd name="T50" fmla="*/ 185 w 335"/>
              <a:gd name="T51" fmla="*/ 233 h 285"/>
              <a:gd name="T52" fmla="*/ 232 w 335"/>
              <a:gd name="T53" fmla="*/ 233 h 285"/>
              <a:gd name="T54" fmla="*/ 232 w 335"/>
              <a:gd name="T55" fmla="*/ 165 h 285"/>
              <a:gd name="T56" fmla="*/ 171 w 335"/>
              <a:gd name="T57" fmla="*/ 105 h 285"/>
              <a:gd name="T58" fmla="*/ 111 w 335"/>
              <a:gd name="T59" fmla="*/ 165 h 285"/>
              <a:gd name="T60" fmla="*/ 111 w 335"/>
              <a:gd name="T61" fmla="*/ 233 h 285"/>
              <a:gd name="T62" fmla="*/ 157 w 335"/>
              <a:gd name="T63" fmla="*/ 23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35" h="285">
                <a:moveTo>
                  <a:pt x="0" y="0"/>
                </a:moveTo>
                <a:cubicBezTo>
                  <a:pt x="335" y="0"/>
                  <a:pt x="335" y="0"/>
                  <a:pt x="335" y="0"/>
                </a:cubicBezTo>
                <a:cubicBezTo>
                  <a:pt x="335" y="285"/>
                  <a:pt x="335" y="285"/>
                  <a:pt x="335" y="285"/>
                </a:cubicBezTo>
                <a:cubicBezTo>
                  <a:pt x="0" y="285"/>
                  <a:pt x="0" y="285"/>
                  <a:pt x="0" y="285"/>
                </a:cubicBezTo>
                <a:cubicBezTo>
                  <a:pt x="0" y="0"/>
                  <a:pt x="0" y="0"/>
                  <a:pt x="0" y="0"/>
                </a:cubicBezTo>
                <a:close/>
                <a:moveTo>
                  <a:pt x="0" y="64"/>
                </a:moveTo>
                <a:cubicBezTo>
                  <a:pt x="335" y="64"/>
                  <a:pt x="335" y="64"/>
                  <a:pt x="335" y="64"/>
                </a:cubicBezTo>
                <a:moveTo>
                  <a:pt x="293" y="36"/>
                </a:moveTo>
                <a:cubicBezTo>
                  <a:pt x="296" y="36"/>
                  <a:pt x="298" y="34"/>
                  <a:pt x="298" y="31"/>
                </a:cubicBezTo>
                <a:cubicBezTo>
                  <a:pt x="298" y="29"/>
                  <a:pt x="296" y="27"/>
                  <a:pt x="293" y="27"/>
                </a:cubicBezTo>
                <a:cubicBezTo>
                  <a:pt x="291" y="27"/>
                  <a:pt x="289" y="29"/>
                  <a:pt x="289" y="31"/>
                </a:cubicBezTo>
                <a:cubicBezTo>
                  <a:pt x="289" y="34"/>
                  <a:pt x="291" y="36"/>
                  <a:pt x="293" y="36"/>
                </a:cubicBezTo>
                <a:close/>
                <a:moveTo>
                  <a:pt x="240" y="36"/>
                </a:moveTo>
                <a:cubicBezTo>
                  <a:pt x="243" y="36"/>
                  <a:pt x="245" y="34"/>
                  <a:pt x="245" y="31"/>
                </a:cubicBezTo>
                <a:cubicBezTo>
                  <a:pt x="245" y="29"/>
                  <a:pt x="243" y="27"/>
                  <a:pt x="240" y="27"/>
                </a:cubicBezTo>
                <a:cubicBezTo>
                  <a:pt x="238" y="27"/>
                  <a:pt x="235" y="29"/>
                  <a:pt x="235" y="31"/>
                </a:cubicBezTo>
                <a:cubicBezTo>
                  <a:pt x="235" y="34"/>
                  <a:pt x="238" y="36"/>
                  <a:pt x="240" y="36"/>
                </a:cubicBezTo>
                <a:close/>
                <a:moveTo>
                  <a:pt x="187" y="36"/>
                </a:moveTo>
                <a:cubicBezTo>
                  <a:pt x="189" y="36"/>
                  <a:pt x="192" y="34"/>
                  <a:pt x="192" y="31"/>
                </a:cubicBezTo>
                <a:cubicBezTo>
                  <a:pt x="192" y="29"/>
                  <a:pt x="189" y="27"/>
                  <a:pt x="187" y="27"/>
                </a:cubicBezTo>
                <a:cubicBezTo>
                  <a:pt x="184" y="27"/>
                  <a:pt x="182" y="29"/>
                  <a:pt x="182" y="31"/>
                </a:cubicBezTo>
                <a:cubicBezTo>
                  <a:pt x="182" y="34"/>
                  <a:pt x="184" y="36"/>
                  <a:pt x="187" y="36"/>
                </a:cubicBezTo>
                <a:close/>
                <a:moveTo>
                  <a:pt x="157" y="233"/>
                </a:moveTo>
                <a:cubicBezTo>
                  <a:pt x="157" y="190"/>
                  <a:pt x="157" y="190"/>
                  <a:pt x="157" y="190"/>
                </a:cubicBezTo>
                <a:cubicBezTo>
                  <a:pt x="185" y="190"/>
                  <a:pt x="185" y="190"/>
                  <a:pt x="185" y="190"/>
                </a:cubicBezTo>
                <a:cubicBezTo>
                  <a:pt x="185" y="233"/>
                  <a:pt x="185" y="233"/>
                  <a:pt x="185" y="233"/>
                </a:cubicBezTo>
                <a:cubicBezTo>
                  <a:pt x="232" y="233"/>
                  <a:pt x="232" y="233"/>
                  <a:pt x="232" y="233"/>
                </a:cubicBezTo>
                <a:cubicBezTo>
                  <a:pt x="232" y="165"/>
                  <a:pt x="232" y="165"/>
                  <a:pt x="232" y="165"/>
                </a:cubicBezTo>
                <a:cubicBezTo>
                  <a:pt x="171" y="105"/>
                  <a:pt x="171" y="105"/>
                  <a:pt x="171" y="105"/>
                </a:cubicBezTo>
                <a:cubicBezTo>
                  <a:pt x="111" y="165"/>
                  <a:pt x="111" y="165"/>
                  <a:pt x="111" y="165"/>
                </a:cubicBezTo>
                <a:cubicBezTo>
                  <a:pt x="111" y="233"/>
                  <a:pt x="111" y="233"/>
                  <a:pt x="111" y="233"/>
                </a:cubicBezTo>
                <a:lnTo>
                  <a:pt x="157" y="23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3" name="Freeform 21">
            <a:extLst>
              <a:ext uri="{FF2B5EF4-FFF2-40B4-BE49-F238E27FC236}">
                <a16:creationId xmlns:a16="http://schemas.microsoft.com/office/drawing/2014/main" id="{C6B2E99D-6670-41FA-A100-73587F296E3B}"/>
              </a:ext>
            </a:extLst>
          </p:cNvPr>
          <p:cNvSpPr>
            <a:spLocks noChangeAspect="1" noEditPoints="1"/>
          </p:cNvSpPr>
          <p:nvPr/>
        </p:nvSpPr>
        <p:spPr bwMode="black">
          <a:xfrm>
            <a:off x="8700051" y="3046557"/>
            <a:ext cx="1306522" cy="813726"/>
          </a:xfrm>
          <a:custGeom>
            <a:avLst/>
            <a:gdLst>
              <a:gd name="T0" fmla="*/ 1277 w 1355"/>
              <a:gd name="T1" fmla="*/ 371 h 843"/>
              <a:gd name="T2" fmla="*/ 1157 w 1355"/>
              <a:gd name="T3" fmla="*/ 298 h 843"/>
              <a:gd name="T4" fmla="*/ 1157 w 1355"/>
              <a:gd name="T5" fmla="*/ 277 h 843"/>
              <a:gd name="T6" fmla="*/ 1080 w 1355"/>
              <a:gd name="T7" fmla="*/ 83 h 843"/>
              <a:gd name="T8" fmla="*/ 888 w 1355"/>
              <a:gd name="T9" fmla="*/ 0 h 843"/>
              <a:gd name="T10" fmla="*/ 650 w 1355"/>
              <a:gd name="T11" fmla="*/ 135 h 843"/>
              <a:gd name="T12" fmla="*/ 544 w 1355"/>
              <a:gd name="T13" fmla="*/ 114 h 843"/>
              <a:gd name="T14" fmla="*/ 353 w 1355"/>
              <a:gd name="T15" fmla="*/ 189 h 843"/>
              <a:gd name="T16" fmla="*/ 287 w 1355"/>
              <a:gd name="T17" fmla="*/ 287 h 843"/>
              <a:gd name="T18" fmla="*/ 275 w 1355"/>
              <a:gd name="T19" fmla="*/ 287 h 843"/>
              <a:gd name="T20" fmla="*/ 82 w 1355"/>
              <a:gd name="T21" fmla="*/ 370 h 843"/>
              <a:gd name="T22" fmla="*/ 0 w 1355"/>
              <a:gd name="T23" fmla="*/ 565 h 843"/>
              <a:gd name="T24" fmla="*/ 82 w 1355"/>
              <a:gd name="T25" fmla="*/ 760 h 843"/>
              <a:gd name="T26" fmla="*/ 275 w 1355"/>
              <a:gd name="T27" fmla="*/ 843 h 843"/>
              <a:gd name="T28" fmla="*/ 1080 w 1355"/>
              <a:gd name="T29" fmla="*/ 843 h 843"/>
              <a:gd name="T30" fmla="*/ 1277 w 1355"/>
              <a:gd name="T31" fmla="*/ 760 h 843"/>
              <a:gd name="T32" fmla="*/ 1355 w 1355"/>
              <a:gd name="T33" fmla="*/ 565 h 843"/>
              <a:gd name="T34" fmla="*/ 1277 w 1355"/>
              <a:gd name="T35" fmla="*/ 371 h 843"/>
              <a:gd name="T36" fmla="*/ 1080 w 1355"/>
              <a:gd name="T37" fmla="*/ 766 h 843"/>
              <a:gd name="T38" fmla="*/ 275 w 1355"/>
              <a:gd name="T39" fmla="*/ 766 h 843"/>
              <a:gd name="T40" fmla="*/ 76 w 1355"/>
              <a:gd name="T41" fmla="*/ 565 h 843"/>
              <a:gd name="T42" fmla="*/ 275 w 1355"/>
              <a:gd name="T43" fmla="*/ 364 h 843"/>
              <a:gd name="T44" fmla="*/ 346 w 1355"/>
              <a:gd name="T45" fmla="*/ 381 h 843"/>
              <a:gd name="T46" fmla="*/ 544 w 1355"/>
              <a:gd name="T47" fmla="*/ 191 h 843"/>
              <a:gd name="T48" fmla="*/ 689 w 1355"/>
              <a:gd name="T49" fmla="*/ 255 h 843"/>
              <a:gd name="T50" fmla="*/ 888 w 1355"/>
              <a:gd name="T51" fmla="*/ 77 h 843"/>
              <a:gd name="T52" fmla="*/ 1080 w 1355"/>
              <a:gd name="T53" fmla="*/ 277 h 843"/>
              <a:gd name="T54" fmla="*/ 1064 w 1355"/>
              <a:gd name="T55" fmla="*/ 370 h 843"/>
              <a:gd name="T56" fmla="*/ 1080 w 1355"/>
              <a:gd name="T57" fmla="*/ 364 h 843"/>
              <a:gd name="T58" fmla="*/ 1278 w 1355"/>
              <a:gd name="T59" fmla="*/ 565 h 843"/>
              <a:gd name="T60" fmla="*/ 1080 w 1355"/>
              <a:gd name="T61" fmla="*/ 766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5" h="843">
                <a:moveTo>
                  <a:pt x="1277" y="371"/>
                </a:moveTo>
                <a:cubicBezTo>
                  <a:pt x="1242" y="335"/>
                  <a:pt x="1201" y="311"/>
                  <a:pt x="1157" y="298"/>
                </a:cubicBezTo>
                <a:cubicBezTo>
                  <a:pt x="1157" y="291"/>
                  <a:pt x="1157" y="285"/>
                  <a:pt x="1157" y="277"/>
                </a:cubicBezTo>
                <a:cubicBezTo>
                  <a:pt x="1157" y="205"/>
                  <a:pt x="1130" y="136"/>
                  <a:pt x="1080" y="83"/>
                </a:cubicBezTo>
                <a:cubicBezTo>
                  <a:pt x="1028" y="29"/>
                  <a:pt x="959" y="0"/>
                  <a:pt x="888" y="0"/>
                </a:cubicBezTo>
                <a:cubicBezTo>
                  <a:pt x="789" y="0"/>
                  <a:pt x="700" y="54"/>
                  <a:pt x="650" y="135"/>
                </a:cubicBezTo>
                <a:cubicBezTo>
                  <a:pt x="618" y="121"/>
                  <a:pt x="581" y="114"/>
                  <a:pt x="544" y="114"/>
                </a:cubicBezTo>
                <a:cubicBezTo>
                  <a:pt x="471" y="114"/>
                  <a:pt x="404" y="141"/>
                  <a:pt x="353" y="189"/>
                </a:cubicBezTo>
                <a:cubicBezTo>
                  <a:pt x="324" y="217"/>
                  <a:pt x="302" y="250"/>
                  <a:pt x="287" y="287"/>
                </a:cubicBezTo>
                <a:cubicBezTo>
                  <a:pt x="283" y="287"/>
                  <a:pt x="279" y="287"/>
                  <a:pt x="275" y="287"/>
                </a:cubicBezTo>
                <a:cubicBezTo>
                  <a:pt x="203" y="287"/>
                  <a:pt x="134" y="317"/>
                  <a:pt x="82" y="370"/>
                </a:cubicBezTo>
                <a:cubicBezTo>
                  <a:pt x="29" y="422"/>
                  <a:pt x="0" y="492"/>
                  <a:pt x="0" y="565"/>
                </a:cubicBezTo>
                <a:cubicBezTo>
                  <a:pt x="0" y="638"/>
                  <a:pt x="29" y="707"/>
                  <a:pt x="82" y="760"/>
                </a:cubicBezTo>
                <a:cubicBezTo>
                  <a:pt x="134" y="814"/>
                  <a:pt x="203" y="843"/>
                  <a:pt x="275" y="843"/>
                </a:cubicBezTo>
                <a:cubicBezTo>
                  <a:pt x="1080" y="843"/>
                  <a:pt x="1080" y="843"/>
                  <a:pt x="1080" y="843"/>
                </a:cubicBezTo>
                <a:cubicBezTo>
                  <a:pt x="1155" y="843"/>
                  <a:pt x="1224" y="814"/>
                  <a:pt x="1277" y="760"/>
                </a:cubicBezTo>
                <a:cubicBezTo>
                  <a:pt x="1327" y="707"/>
                  <a:pt x="1355" y="638"/>
                  <a:pt x="1355" y="565"/>
                </a:cubicBezTo>
                <a:cubicBezTo>
                  <a:pt x="1355" y="492"/>
                  <a:pt x="1327" y="422"/>
                  <a:pt x="1277" y="371"/>
                </a:cubicBezTo>
                <a:close/>
                <a:moveTo>
                  <a:pt x="1080" y="766"/>
                </a:moveTo>
                <a:cubicBezTo>
                  <a:pt x="1080" y="766"/>
                  <a:pt x="437" y="766"/>
                  <a:pt x="275" y="766"/>
                </a:cubicBezTo>
                <a:cubicBezTo>
                  <a:pt x="167" y="766"/>
                  <a:pt x="76" y="674"/>
                  <a:pt x="76" y="565"/>
                </a:cubicBezTo>
                <a:cubicBezTo>
                  <a:pt x="76" y="457"/>
                  <a:pt x="167" y="364"/>
                  <a:pt x="275" y="364"/>
                </a:cubicBezTo>
                <a:cubicBezTo>
                  <a:pt x="302" y="364"/>
                  <a:pt x="324" y="370"/>
                  <a:pt x="346" y="381"/>
                </a:cubicBezTo>
                <a:cubicBezTo>
                  <a:pt x="351" y="272"/>
                  <a:pt x="437" y="191"/>
                  <a:pt x="544" y="191"/>
                </a:cubicBezTo>
                <a:cubicBezTo>
                  <a:pt x="603" y="191"/>
                  <a:pt x="650" y="213"/>
                  <a:pt x="689" y="255"/>
                </a:cubicBezTo>
                <a:cubicBezTo>
                  <a:pt x="699" y="158"/>
                  <a:pt x="785" y="77"/>
                  <a:pt x="888" y="77"/>
                </a:cubicBezTo>
                <a:cubicBezTo>
                  <a:pt x="994" y="77"/>
                  <a:pt x="1080" y="169"/>
                  <a:pt x="1080" y="277"/>
                </a:cubicBezTo>
                <a:cubicBezTo>
                  <a:pt x="1080" y="311"/>
                  <a:pt x="1075" y="343"/>
                  <a:pt x="1064" y="370"/>
                </a:cubicBezTo>
                <a:cubicBezTo>
                  <a:pt x="1069" y="364"/>
                  <a:pt x="1075" y="364"/>
                  <a:pt x="1080" y="364"/>
                </a:cubicBezTo>
                <a:cubicBezTo>
                  <a:pt x="1192" y="364"/>
                  <a:pt x="1278" y="457"/>
                  <a:pt x="1278" y="565"/>
                </a:cubicBezTo>
                <a:cubicBezTo>
                  <a:pt x="1278" y="674"/>
                  <a:pt x="1192" y="766"/>
                  <a:pt x="1080" y="766"/>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14" name="TextBox 14">
            <a:extLst>
              <a:ext uri="{FF2B5EF4-FFF2-40B4-BE49-F238E27FC236}">
                <a16:creationId xmlns:a16="http://schemas.microsoft.com/office/drawing/2014/main" id="{D6C7A5D6-DC03-4E9F-BF3B-00E58310479E}"/>
              </a:ext>
            </a:extLst>
          </p:cNvPr>
          <p:cNvSpPr txBox="1"/>
          <p:nvPr/>
        </p:nvSpPr>
        <p:spPr>
          <a:xfrm>
            <a:off x="8277898" y="3831423"/>
            <a:ext cx="2171025" cy="960263"/>
          </a:xfrm>
          <a:prstGeom prst="rect">
            <a:avLst/>
          </a:prstGeom>
          <a:noFill/>
        </p:spPr>
        <p:txBody>
          <a:bodyPr wrap="square" lIns="182880" tIns="146304" rIns="182880" bIns="146304" rtlCol="0">
            <a:spAutoFit/>
          </a:bodyPr>
          <a:lstStyle/>
          <a:p>
            <a:pPr marL="0" marR="0" lvl="0" indent="0" algn="ctr" defTabSz="932686"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Segoe UI Semilight"/>
                <a:ea typeface="+mn-ea"/>
                <a:cs typeface="+mn-cs"/>
              </a:rPr>
              <a:t>Microsoft</a:t>
            </a:r>
            <a:br>
              <a:rPr kumimoji="0" lang="en-US" sz="2400" b="0" i="0" u="none" strike="noStrike" kern="1200" cap="none" spc="0" normalizeH="0" baseline="0" noProof="0" dirty="0">
                <a:ln>
                  <a:noFill/>
                </a:ln>
                <a:solidFill>
                  <a:srgbClr val="353535"/>
                </a:solidFill>
                <a:effectLst/>
                <a:uLnTx/>
                <a:uFillTx/>
                <a:latin typeface="Segoe UI Semilight"/>
                <a:ea typeface="+mn-ea"/>
                <a:cs typeface="+mn-cs"/>
              </a:rPr>
            </a:br>
            <a:r>
              <a:rPr kumimoji="0" lang="en-US" sz="2400" b="0" i="0" u="none" strike="noStrike" kern="1200" cap="none" spc="0" normalizeH="0" baseline="0" noProof="0" dirty="0">
                <a:ln>
                  <a:noFill/>
                </a:ln>
                <a:solidFill>
                  <a:srgbClr val="353535"/>
                </a:solidFill>
                <a:effectLst/>
                <a:uLnTx/>
                <a:uFillTx/>
                <a:latin typeface="Segoe UI Semilight"/>
                <a:ea typeface="+mn-ea"/>
                <a:cs typeface="+mn-cs"/>
              </a:rPr>
              <a:t>Graph</a:t>
            </a:r>
          </a:p>
        </p:txBody>
      </p:sp>
      <p:sp>
        <p:nvSpPr>
          <p:cNvPr id="15" name="DevUpdate_ECC5" title="Icon of a clock with an arrow around it pointing clockwise">
            <a:extLst>
              <a:ext uri="{FF2B5EF4-FFF2-40B4-BE49-F238E27FC236}">
                <a16:creationId xmlns:a16="http://schemas.microsoft.com/office/drawing/2014/main" id="{DFD22D93-8142-4C9C-8759-7F635FF063B2}"/>
              </a:ext>
            </a:extLst>
          </p:cNvPr>
          <p:cNvSpPr>
            <a:spLocks noChangeAspect="1" noEditPoints="1"/>
          </p:cNvSpPr>
          <p:nvPr/>
        </p:nvSpPr>
        <p:spPr bwMode="auto">
          <a:xfrm>
            <a:off x="4516671" y="5364640"/>
            <a:ext cx="605685" cy="605831"/>
          </a:xfrm>
          <a:custGeom>
            <a:avLst/>
            <a:gdLst>
              <a:gd name="T0" fmla="*/ 2500 w 3750"/>
              <a:gd name="T1" fmla="*/ 2750 h 3750"/>
              <a:gd name="T2" fmla="*/ 1750 w 3750"/>
              <a:gd name="T3" fmla="*/ 2000 h 3750"/>
              <a:gd name="T4" fmla="*/ 1750 w 3750"/>
              <a:gd name="T5" fmla="*/ 875 h 3750"/>
              <a:gd name="T6" fmla="*/ 2875 w 3750"/>
              <a:gd name="T7" fmla="*/ 1250 h 3750"/>
              <a:gd name="T8" fmla="*/ 3750 w 3750"/>
              <a:gd name="T9" fmla="*/ 1250 h 3750"/>
              <a:gd name="T10" fmla="*/ 3750 w 3750"/>
              <a:gd name="T11" fmla="*/ 375 h 3750"/>
              <a:gd name="T12" fmla="*/ 3641 w 3750"/>
              <a:gd name="T13" fmla="*/ 1250 h 3750"/>
              <a:gd name="T14" fmla="*/ 1875 w 3750"/>
              <a:gd name="T15" fmla="*/ 0 h 3750"/>
              <a:gd name="T16" fmla="*/ 0 w 3750"/>
              <a:gd name="T17" fmla="*/ 1875 h 3750"/>
              <a:gd name="T18" fmla="*/ 1875 w 3750"/>
              <a:gd name="T19" fmla="*/ 3750 h 3750"/>
              <a:gd name="T20" fmla="*/ 3681 w 3750"/>
              <a:gd name="T21" fmla="*/ 23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2875" y="1250"/>
                </a:moveTo>
                <a:cubicBezTo>
                  <a:pt x="3750" y="1250"/>
                  <a:pt x="3750" y="1250"/>
                  <a:pt x="3750" y="1250"/>
                </a:cubicBezTo>
                <a:cubicBezTo>
                  <a:pt x="3750" y="375"/>
                  <a:pt x="3750" y="375"/>
                  <a:pt x="3750" y="375"/>
                </a:cubicBezTo>
                <a:moveTo>
                  <a:pt x="3641" y="1250"/>
                </a:moveTo>
                <a:cubicBezTo>
                  <a:pt x="3383" y="522"/>
                  <a:pt x="2691" y="0"/>
                  <a:pt x="1875" y="0"/>
                </a:cubicBezTo>
                <a:cubicBezTo>
                  <a:pt x="839" y="0"/>
                  <a:pt x="0" y="839"/>
                  <a:pt x="0" y="1875"/>
                </a:cubicBezTo>
                <a:cubicBezTo>
                  <a:pt x="0" y="2911"/>
                  <a:pt x="839" y="3750"/>
                  <a:pt x="1875" y="3750"/>
                </a:cubicBezTo>
                <a:cubicBezTo>
                  <a:pt x="2737" y="3750"/>
                  <a:pt x="3461" y="3167"/>
                  <a:pt x="3681" y="2375"/>
                </a:cubicBezTo>
              </a:path>
            </a:pathLst>
          </a:custGeom>
          <a:noFill/>
          <a:ln w="1587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32686"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Semilight"/>
              <a:ea typeface="+mn-ea"/>
              <a:cs typeface="+mn-cs"/>
            </a:endParaRPr>
          </a:p>
        </p:txBody>
      </p:sp>
    </p:spTree>
    <p:extLst>
      <p:ext uri="{BB962C8B-B14F-4D97-AF65-F5344CB8AC3E}">
        <p14:creationId xmlns:p14="http://schemas.microsoft.com/office/powerpoint/2010/main" val="3558445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Calling the API</a:t>
            </a:r>
          </a:p>
        </p:txBody>
      </p:sp>
      <p:sp>
        <p:nvSpPr>
          <p:cNvPr id="4" name="Text Placeholder 1">
            <a:extLst>
              <a:ext uri="{FF2B5EF4-FFF2-40B4-BE49-F238E27FC236}">
                <a16:creationId xmlns:a16="http://schemas.microsoft.com/office/drawing/2014/main" id="{B4D2D8B7-2ADE-4F4F-9F74-741D0B7B30DF}"/>
              </a:ext>
            </a:extLst>
          </p:cNvPr>
          <p:cNvSpPr txBox="1">
            <a:spLocks/>
          </p:cNvSpPr>
          <p:nvPr/>
        </p:nvSpPr>
        <p:spPr>
          <a:xfrm>
            <a:off x="930628" y="1264951"/>
            <a:ext cx="10575221" cy="5429179"/>
          </a:xfrm>
          <a:prstGeom prst="rect">
            <a:avLst/>
          </a:prstGeom>
        </p:spPr>
        <p:txBody>
          <a:bodyPr vert="horz" lIns="0" tIns="0" rIns="0" bIns="0" rtlCol="0">
            <a:noAutofit/>
          </a:bodyPr>
          <a:lst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241300" lvl="1" indent="0">
              <a:buFont typeface="Wingdings" pitchFamily="2" charset="2"/>
              <a:buNone/>
            </a:pPr>
            <a:endParaRPr lang="en-US"/>
          </a:p>
          <a:p>
            <a:pPr marL="241300" lvl="1" indent="0">
              <a:buFont typeface="Wingdings" pitchFamily="2" charset="2"/>
              <a:buNone/>
            </a:pPr>
            <a:endParaRPr lang="en-US"/>
          </a:p>
          <a:p>
            <a:pPr marL="241300" lvl="1" indent="0">
              <a:buFont typeface="Wingdings" pitchFamily="2" charset="2"/>
              <a:buNone/>
            </a:pPr>
            <a:endParaRPr lang="en-US" sz="2400"/>
          </a:p>
          <a:p>
            <a:pPr marL="574675" lvl="1" indent="-457200">
              <a:spcAft>
                <a:spcPts val="600"/>
              </a:spcAft>
              <a:buFont typeface="Arial" panose="020B0604020202020204" pitchFamily="34" charset="0"/>
              <a:buChar char="•"/>
            </a:pPr>
            <a:r>
              <a:rPr lang="en-US" sz="2000"/>
              <a:t>HTTP verbs dictate the request intent: GET | POST | PATCH | PUT | DELETE</a:t>
            </a:r>
          </a:p>
          <a:p>
            <a:pPr marL="574675" lvl="1" indent="-457200">
              <a:spcAft>
                <a:spcPts val="600"/>
              </a:spcAft>
              <a:buFont typeface="Arial" panose="020B0604020202020204" pitchFamily="34" charset="0"/>
              <a:buChar char="•"/>
            </a:pPr>
            <a:r>
              <a:rPr lang="en-US" sz="2000"/>
              <a:t>Version: </a:t>
            </a:r>
            <a:r>
              <a:rPr lang="en-US" sz="2000">
                <a:solidFill>
                  <a:srgbClr val="7030A0"/>
                </a:solidFill>
                <a:latin typeface="Consolas" panose="020B0609020204030204" pitchFamily="49" charset="0"/>
              </a:rPr>
              <a:t>/</a:t>
            </a:r>
            <a:r>
              <a:rPr lang="en" sz="2000">
                <a:solidFill>
                  <a:srgbClr val="7030A0"/>
                </a:solidFill>
                <a:latin typeface="Consolas" panose="020B0609020204030204" pitchFamily="49" charset="0"/>
              </a:rPr>
              <a:t>v1.0 </a:t>
            </a:r>
            <a:r>
              <a:rPr lang="en" sz="2000"/>
              <a:t>or </a:t>
            </a:r>
            <a:r>
              <a:rPr lang="en" sz="2000">
                <a:solidFill>
                  <a:srgbClr val="7030A0"/>
                </a:solidFill>
                <a:latin typeface="Consolas" panose="020B0609020204030204" pitchFamily="49" charset="0"/>
              </a:rPr>
              <a:t>/beta</a:t>
            </a:r>
            <a:endParaRPr lang="en-US" sz="2000">
              <a:solidFill>
                <a:srgbClr val="7030A0"/>
              </a:solidFill>
              <a:latin typeface="Consolas" panose="020B0609020204030204" pitchFamily="49" charset="0"/>
            </a:endParaRPr>
          </a:p>
          <a:p>
            <a:pPr marL="574675" lvl="1" indent="-457200">
              <a:spcAft>
                <a:spcPts val="600"/>
              </a:spcAft>
              <a:buFont typeface="Arial" panose="020B0604020202020204" pitchFamily="34" charset="0"/>
              <a:buChar char="•"/>
            </a:pPr>
            <a:r>
              <a:rPr lang="en-US" sz="2000"/>
              <a:t>Resource: </a:t>
            </a:r>
            <a:r>
              <a:rPr lang="en-US" sz="2000">
                <a:solidFill>
                  <a:srgbClr val="107C10"/>
                </a:solidFill>
                <a:latin typeface="Consolas" pitchFamily="49" charset="0"/>
              </a:rPr>
              <a:t>/users</a:t>
            </a:r>
            <a:r>
              <a:rPr lang="en-US" sz="2000"/>
              <a:t>,</a:t>
            </a:r>
            <a:r>
              <a:rPr lang="en-US" sz="2000">
                <a:solidFill>
                  <a:srgbClr val="107C10"/>
                </a:solidFill>
                <a:latin typeface="Consolas" pitchFamily="49" charset="0"/>
              </a:rPr>
              <a:t> /groups</a:t>
            </a:r>
            <a:r>
              <a:rPr lang="en-US" sz="2000"/>
              <a:t>,</a:t>
            </a:r>
            <a:r>
              <a:rPr lang="en-US" sz="2000">
                <a:solidFill>
                  <a:srgbClr val="107C10"/>
                </a:solidFill>
                <a:latin typeface="Consolas" pitchFamily="49" charset="0"/>
              </a:rPr>
              <a:t> /sites</a:t>
            </a:r>
            <a:r>
              <a:rPr lang="en-US" sz="2000"/>
              <a:t>,</a:t>
            </a:r>
            <a:r>
              <a:rPr lang="en-US" sz="2000">
                <a:solidFill>
                  <a:srgbClr val="107C10"/>
                </a:solidFill>
                <a:latin typeface="Consolas" pitchFamily="49" charset="0"/>
              </a:rPr>
              <a:t> /drives</a:t>
            </a:r>
            <a:r>
              <a:rPr lang="en-US" sz="2000"/>
              <a:t>, </a:t>
            </a:r>
            <a:r>
              <a:rPr lang="en-US" sz="2000">
                <a:solidFill>
                  <a:srgbClr val="107C10"/>
                </a:solidFill>
                <a:latin typeface="Consolas" pitchFamily="49" charset="0"/>
              </a:rPr>
              <a:t>/devices</a:t>
            </a:r>
            <a:r>
              <a:rPr lang="en-US" sz="2000"/>
              <a:t>,</a:t>
            </a:r>
            <a:r>
              <a:rPr lang="en-US" sz="2000">
                <a:solidFill>
                  <a:srgbClr val="107C10"/>
                </a:solidFill>
                <a:latin typeface="Consolas" pitchFamily="49" charset="0"/>
              </a:rPr>
              <a:t> more…</a:t>
            </a:r>
          </a:p>
          <a:p>
            <a:pPr marL="574675" lvl="1" indent="-457200">
              <a:spcAft>
                <a:spcPts val="600"/>
              </a:spcAft>
              <a:buFont typeface="Arial" panose="020B0604020202020204" pitchFamily="34" charset="0"/>
              <a:buChar char="•"/>
            </a:pPr>
            <a:r>
              <a:rPr lang="en-US" sz="2000"/>
              <a:t>Member from collection: </a:t>
            </a:r>
            <a:r>
              <a:rPr lang="en-US" sz="2000">
                <a:solidFill>
                  <a:srgbClr val="107C10"/>
                </a:solidFill>
                <a:latin typeface="Consolas" pitchFamily="49" charset="0"/>
                <a:cs typeface="Consolas" pitchFamily="49" charset="0"/>
              </a:rPr>
              <a:t>/users</a:t>
            </a:r>
            <a:r>
              <a:rPr lang="en-US" sz="2000">
                <a:solidFill>
                  <a:srgbClr val="DE4D2D"/>
                </a:solidFill>
                <a:latin typeface="Consolas" pitchFamily="49" charset="0"/>
                <a:cs typeface="Consolas" pitchFamily="49" charset="0"/>
              </a:rPr>
              <a:t>/AAA</a:t>
            </a:r>
          </a:p>
          <a:p>
            <a:pPr marL="574675" lvl="1" indent="-457200">
              <a:spcAft>
                <a:spcPts val="600"/>
              </a:spcAft>
              <a:buFont typeface="Arial" panose="020B0604020202020204" pitchFamily="34" charset="0"/>
              <a:buChar char="•"/>
            </a:pPr>
            <a:r>
              <a:rPr lang="en-US" sz="2000"/>
              <a:t>Property:</a:t>
            </a:r>
            <a:r>
              <a:rPr lang="en-US" sz="2000">
                <a:solidFill>
                  <a:srgbClr val="107C10"/>
                </a:solidFill>
                <a:latin typeface="Consolas" pitchFamily="49" charset="0"/>
                <a:cs typeface="Consolas" pitchFamily="49" charset="0"/>
              </a:rPr>
              <a:t> /users</a:t>
            </a:r>
            <a:r>
              <a:rPr lang="en-US" sz="2000">
                <a:solidFill>
                  <a:srgbClr val="DE4D2D"/>
                </a:solidFill>
                <a:latin typeface="Consolas" pitchFamily="49" charset="0"/>
                <a:cs typeface="Consolas" pitchFamily="49" charset="0"/>
              </a:rPr>
              <a:t>/AAA</a:t>
            </a:r>
            <a:r>
              <a:rPr lang="en-US" sz="2000">
                <a:solidFill>
                  <a:srgbClr val="E3008C"/>
                </a:solidFill>
                <a:latin typeface="Consolas" pitchFamily="49" charset="0"/>
                <a:cs typeface="Consolas" pitchFamily="49" charset="0"/>
              </a:rPr>
              <a:t>/department</a:t>
            </a:r>
          </a:p>
          <a:p>
            <a:pPr marL="574675" lvl="1" indent="-457200">
              <a:spcAft>
                <a:spcPts val="600"/>
              </a:spcAft>
              <a:buFont typeface="Arial" panose="020B0604020202020204" pitchFamily="34" charset="0"/>
              <a:buChar char="•"/>
            </a:pPr>
            <a:r>
              <a:rPr lang="en-US" sz="2000"/>
              <a:t>Traverse to related resources via navigations:  </a:t>
            </a:r>
            <a:r>
              <a:rPr lang="en-US" sz="2000">
                <a:solidFill>
                  <a:srgbClr val="107C10"/>
                </a:solidFill>
                <a:latin typeface="Consolas" pitchFamily="49" charset="0"/>
                <a:cs typeface="Consolas" pitchFamily="49" charset="0"/>
              </a:rPr>
              <a:t>/users</a:t>
            </a:r>
            <a:r>
              <a:rPr lang="en-US" sz="2000">
                <a:solidFill>
                  <a:srgbClr val="DE4D2D"/>
                </a:solidFill>
                <a:latin typeface="Consolas" pitchFamily="49" charset="0"/>
                <a:cs typeface="Consolas" pitchFamily="49" charset="0"/>
              </a:rPr>
              <a:t>/AAA</a:t>
            </a:r>
            <a:r>
              <a:rPr lang="en-US" sz="2000">
                <a:solidFill>
                  <a:srgbClr val="E3008C"/>
                </a:solidFill>
                <a:latin typeface="Consolas" pitchFamily="49" charset="0"/>
                <a:cs typeface="Consolas" pitchFamily="49" charset="0"/>
              </a:rPr>
              <a:t>/events</a:t>
            </a:r>
          </a:p>
          <a:p>
            <a:pPr marL="574675" lvl="1" indent="-457200">
              <a:spcAft>
                <a:spcPts val="600"/>
              </a:spcAft>
              <a:buFont typeface="Arial" panose="020B0604020202020204" pitchFamily="34" charset="0"/>
              <a:buChar char="•"/>
            </a:pPr>
            <a:r>
              <a:rPr lang="en-US" sz="2000"/>
              <a:t>Query parameters:</a:t>
            </a:r>
            <a:r>
              <a:rPr lang="en-US" sz="2000">
                <a:solidFill>
                  <a:srgbClr val="107C10"/>
                </a:solidFill>
                <a:latin typeface="Consolas" pitchFamily="49" charset="0"/>
                <a:cs typeface="Consolas" pitchFamily="49" charset="0"/>
              </a:rPr>
              <a:t> /users</a:t>
            </a:r>
            <a:r>
              <a:rPr lang="en-US" sz="2000">
                <a:solidFill>
                  <a:srgbClr val="DE4D2D"/>
                </a:solidFill>
                <a:latin typeface="Consolas" pitchFamily="49" charset="0"/>
                <a:cs typeface="Consolas" pitchFamily="49" charset="0"/>
              </a:rPr>
              <a:t>/AAA</a:t>
            </a:r>
            <a:r>
              <a:rPr lang="en-US" sz="2000">
                <a:solidFill>
                  <a:srgbClr val="E3008C"/>
                </a:solidFill>
                <a:latin typeface="Consolas" pitchFamily="49" charset="0"/>
                <a:cs typeface="Consolas" pitchFamily="49" charset="0"/>
              </a:rPr>
              <a:t>/events</a:t>
            </a:r>
            <a:r>
              <a:rPr lang="en-US" sz="2000">
                <a:solidFill>
                  <a:schemeClr val="tx2"/>
                </a:solidFill>
                <a:latin typeface="Consolas" pitchFamily="49" charset="0"/>
                <a:cs typeface="Consolas" pitchFamily="49" charset="0"/>
              </a:rPr>
              <a:t>?$top=5</a:t>
            </a:r>
            <a:endParaRPr lang="en-US" sz="2000">
              <a:solidFill>
                <a:schemeClr val="tx2"/>
              </a:solidFill>
            </a:endParaRPr>
          </a:p>
          <a:p>
            <a:pPr marL="803275" lvl="2" indent="-457200">
              <a:spcAft>
                <a:spcPts val="600"/>
              </a:spcAft>
              <a:buFont typeface="Courier New" panose="02070309020205020404" pitchFamily="49" charset="0"/>
              <a:buChar char="o"/>
            </a:pPr>
            <a:r>
              <a:rPr lang="en-US"/>
              <a:t>Format results: </a:t>
            </a:r>
            <a:r>
              <a:rPr lang="en-US">
                <a:solidFill>
                  <a:schemeClr val="tx2"/>
                </a:solidFill>
                <a:latin typeface="Consolas" pitchFamily="49" charset="0"/>
                <a:cs typeface="Consolas" pitchFamily="49" charset="0"/>
              </a:rPr>
              <a:t>$select</a:t>
            </a:r>
            <a:r>
              <a:rPr lang="en-US"/>
              <a:t> | </a:t>
            </a:r>
            <a:r>
              <a:rPr lang="en-US">
                <a:solidFill>
                  <a:schemeClr val="tx2"/>
                </a:solidFill>
                <a:latin typeface="Consolas" pitchFamily="49" charset="0"/>
                <a:cs typeface="Consolas" pitchFamily="49" charset="0"/>
              </a:rPr>
              <a:t>$orderby</a:t>
            </a:r>
            <a:r>
              <a:rPr lang="en-US"/>
              <a:t> </a:t>
            </a:r>
          </a:p>
          <a:p>
            <a:pPr marL="803275" lvl="2" indent="-457200">
              <a:spcAft>
                <a:spcPts val="600"/>
              </a:spcAft>
              <a:buFont typeface="Courier New" panose="02070309020205020404" pitchFamily="49" charset="0"/>
              <a:buChar char="o"/>
            </a:pPr>
            <a:r>
              <a:rPr lang="en-US"/>
              <a:t>Control results: </a:t>
            </a:r>
            <a:r>
              <a:rPr lang="en-US">
                <a:solidFill>
                  <a:schemeClr val="tx2"/>
                </a:solidFill>
                <a:latin typeface="Consolas" pitchFamily="49" charset="0"/>
                <a:cs typeface="Consolas" pitchFamily="49" charset="0"/>
              </a:rPr>
              <a:t>$filter </a:t>
            </a:r>
            <a:r>
              <a:rPr lang="en-US"/>
              <a:t>|</a:t>
            </a:r>
            <a:r>
              <a:rPr lang="en-US">
                <a:solidFill>
                  <a:schemeClr val="tx2"/>
                </a:solidFill>
                <a:latin typeface="Consolas" pitchFamily="49" charset="0"/>
                <a:cs typeface="Consolas" pitchFamily="49" charset="0"/>
              </a:rPr>
              <a:t> $expand</a:t>
            </a:r>
            <a:r>
              <a:rPr lang="en-US"/>
              <a:t> </a:t>
            </a:r>
          </a:p>
          <a:p>
            <a:pPr marL="803275" lvl="2" indent="-457200">
              <a:spcAft>
                <a:spcPts val="600"/>
              </a:spcAft>
              <a:buFont typeface="Courier New" panose="02070309020205020404" pitchFamily="49" charset="0"/>
              <a:buChar char="o"/>
            </a:pPr>
            <a:r>
              <a:rPr lang="en-US"/>
              <a:t>Paging: </a:t>
            </a:r>
            <a:r>
              <a:rPr lang="en-US">
                <a:solidFill>
                  <a:schemeClr val="tx2"/>
                </a:solidFill>
                <a:latin typeface="Consolas" pitchFamily="49" charset="0"/>
                <a:cs typeface="Consolas" pitchFamily="49" charset="0"/>
              </a:rPr>
              <a:t>$top </a:t>
            </a:r>
            <a:r>
              <a:rPr lang="en-US"/>
              <a:t>|</a:t>
            </a:r>
            <a:r>
              <a:rPr lang="en-US">
                <a:solidFill>
                  <a:schemeClr val="tx2"/>
                </a:solidFill>
                <a:latin typeface="Consolas" pitchFamily="49" charset="0"/>
                <a:cs typeface="Consolas" pitchFamily="49" charset="0"/>
              </a:rPr>
              <a:t> $skip </a:t>
            </a:r>
            <a:r>
              <a:rPr lang="en-US"/>
              <a:t>|</a:t>
            </a:r>
            <a:r>
              <a:rPr lang="en-US">
                <a:solidFill>
                  <a:schemeClr val="tx2"/>
                </a:solidFill>
                <a:latin typeface="Consolas" pitchFamily="49" charset="0"/>
                <a:cs typeface="Consolas" pitchFamily="49" charset="0"/>
              </a:rPr>
              <a:t> $skiptoken</a:t>
            </a:r>
          </a:p>
        </p:txBody>
      </p:sp>
      <p:sp>
        <p:nvSpPr>
          <p:cNvPr id="5" name="TextBox 3">
            <a:extLst>
              <a:ext uri="{FF2B5EF4-FFF2-40B4-BE49-F238E27FC236}">
                <a16:creationId xmlns:a16="http://schemas.microsoft.com/office/drawing/2014/main" id="{5A34DE28-1BAA-4BE2-97BD-73863B8A727A}"/>
              </a:ext>
            </a:extLst>
          </p:cNvPr>
          <p:cNvSpPr txBox="1"/>
          <p:nvPr/>
        </p:nvSpPr>
        <p:spPr>
          <a:xfrm>
            <a:off x="1" y="1365548"/>
            <a:ext cx="12436474" cy="1037207"/>
          </a:xfrm>
          <a:prstGeom prst="rect">
            <a:avLst/>
          </a:prstGeom>
          <a:noFill/>
          <a:ln>
            <a:noFill/>
          </a:ln>
          <a:effectLst/>
        </p:spPr>
        <p:txBody>
          <a:bodyPr wrap="square" lIns="182880" tIns="146304" rIns="182880" bIns="146304" rtlCol="0">
            <a:spAutoFit/>
          </a:bodyPr>
          <a:lstStyle/>
          <a:p>
            <a:pPr marL="0" marR="0" lvl="1" indent="0" algn="l" defTabSz="932686"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100000">
                      <a:srgbClr val="353535"/>
                    </a:gs>
                    <a:gs pos="0">
                      <a:srgbClr val="353535"/>
                    </a:gs>
                  </a:gsLst>
                  <a:lin ang="5400000" scaled="0"/>
                </a:gradFill>
                <a:effectLst/>
                <a:uLnTx/>
                <a:uFillTx/>
                <a:latin typeface="Consolas" pitchFamily="49" charset="0"/>
                <a:ea typeface="+mn-ea"/>
                <a:cs typeface="Consolas" pitchFamily="49" charset="0"/>
              </a:rPr>
              <a:t>	https://graph.microsoft.com</a:t>
            </a:r>
          </a:p>
          <a:p>
            <a:pPr marL="0" marR="0" lvl="1" indent="0" algn="l" defTabSz="932686"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100000">
                      <a:srgbClr val="353535"/>
                    </a:gs>
                    <a:gs pos="0">
                      <a:srgbClr val="353535"/>
                    </a:gs>
                  </a:gsLst>
                  <a:lin ang="5400000" scaled="0"/>
                </a:gradFill>
                <a:effectLst/>
                <a:uLnTx/>
                <a:uFillTx/>
                <a:latin typeface="Consolas" pitchFamily="49" charset="0"/>
                <a:ea typeface="+mn-ea"/>
                <a:cs typeface="Consolas" pitchFamily="49" charset="0"/>
              </a:rPr>
              <a:t>	</a:t>
            </a:r>
          </a:p>
        </p:txBody>
      </p:sp>
      <p:sp>
        <p:nvSpPr>
          <p:cNvPr id="6" name="Rectangle 4">
            <a:extLst>
              <a:ext uri="{FF2B5EF4-FFF2-40B4-BE49-F238E27FC236}">
                <a16:creationId xmlns:a16="http://schemas.microsoft.com/office/drawing/2014/main" id="{A301EC27-B961-4F92-AC18-2B6A4E7CCA9E}"/>
              </a:ext>
            </a:extLst>
          </p:cNvPr>
          <p:cNvSpPr/>
          <p:nvPr/>
        </p:nvSpPr>
        <p:spPr>
          <a:xfrm>
            <a:off x="1392239" y="1774889"/>
            <a:ext cx="2068515" cy="627864"/>
          </a:xfrm>
          <a:prstGeom prst="rect">
            <a:avLst/>
          </a:prstGeom>
          <a:noFill/>
        </p:spPr>
        <p:txBody>
          <a:bodyPr wrap="none" lIns="182880" tIns="146304" rIns="182880" bIns="146304" rtlCol="0">
            <a:spAutoFit/>
          </a:bodyPr>
          <a:lstStyle/>
          <a:p>
            <a:pPr marL="0" marR="0" lvl="1" indent="0" algn="l" defTabSz="932686"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7030A0"/>
                </a:solidFill>
                <a:effectLst/>
                <a:uLnTx/>
                <a:uFillTx/>
                <a:latin typeface="Consolas" pitchFamily="49" charset="0"/>
                <a:ea typeface="+mn-ea"/>
                <a:cs typeface="Consolas" pitchFamily="49" charset="0"/>
              </a:rPr>
              <a:t>/{version}</a:t>
            </a:r>
          </a:p>
        </p:txBody>
      </p:sp>
      <p:sp>
        <p:nvSpPr>
          <p:cNvPr id="7" name="Rectangle 5">
            <a:extLst>
              <a:ext uri="{FF2B5EF4-FFF2-40B4-BE49-F238E27FC236}">
                <a16:creationId xmlns:a16="http://schemas.microsoft.com/office/drawing/2014/main" id="{1339FE00-34C0-4ADF-B4AC-D7FD20E507F5}"/>
              </a:ext>
            </a:extLst>
          </p:cNvPr>
          <p:cNvSpPr/>
          <p:nvPr/>
        </p:nvSpPr>
        <p:spPr>
          <a:xfrm>
            <a:off x="7627981" y="1774889"/>
            <a:ext cx="3810000" cy="627864"/>
          </a:xfrm>
          <a:prstGeom prst="rect">
            <a:avLst/>
          </a:prstGeom>
          <a:noFill/>
        </p:spPr>
        <p:txBody>
          <a:bodyPr wrap="square" lIns="182880" tIns="146304" rIns="182880" bIns="146304" rtlCol="0">
            <a:spAutoFit/>
          </a:bodyPr>
          <a:lstStyle/>
          <a:p>
            <a:pPr marL="0" marR="0" lvl="1" indent="0" algn="l" defTabSz="932686"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D83B01"/>
                </a:solidFill>
                <a:effectLst/>
                <a:uLnTx/>
                <a:uFillTx/>
                <a:latin typeface="Consolas" pitchFamily="49" charset="0"/>
                <a:ea typeface="+mn-ea"/>
                <a:cs typeface="Consolas" pitchFamily="49" charset="0"/>
              </a:rPr>
              <a:t>?{query-parameters}</a:t>
            </a:r>
          </a:p>
        </p:txBody>
      </p:sp>
      <p:sp>
        <p:nvSpPr>
          <p:cNvPr id="8" name="Rectangle 6">
            <a:extLst>
              <a:ext uri="{FF2B5EF4-FFF2-40B4-BE49-F238E27FC236}">
                <a16:creationId xmlns:a16="http://schemas.microsoft.com/office/drawing/2014/main" id="{4E7F8C8B-B8A4-4591-A892-4E2D08867855}"/>
              </a:ext>
            </a:extLst>
          </p:cNvPr>
          <p:cNvSpPr/>
          <p:nvPr/>
        </p:nvSpPr>
        <p:spPr>
          <a:xfrm>
            <a:off x="3068637" y="1774889"/>
            <a:ext cx="2743200" cy="627864"/>
          </a:xfrm>
          <a:prstGeom prst="rect">
            <a:avLst/>
          </a:prstGeom>
          <a:noFill/>
        </p:spPr>
        <p:txBody>
          <a:bodyPr wrap="square" lIns="182880" tIns="146304" rIns="182880" bIns="146304" rtlCol="0">
            <a:spAutoFit/>
          </a:bodyPr>
          <a:lstStyle/>
          <a:p>
            <a:pPr marL="0" marR="0" lvl="1" indent="0" algn="l" defTabSz="932686"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107C10"/>
                </a:solidFill>
                <a:effectLst/>
                <a:uLnTx/>
                <a:uFillTx/>
                <a:latin typeface="Consolas" pitchFamily="49" charset="0"/>
                <a:ea typeface="+mn-ea"/>
                <a:cs typeface="Consolas" pitchFamily="49" charset="0"/>
              </a:rPr>
              <a:t>/{resource}</a:t>
            </a:r>
          </a:p>
        </p:txBody>
      </p:sp>
      <p:sp>
        <p:nvSpPr>
          <p:cNvPr id="9" name="Rectangle 7">
            <a:extLst>
              <a:ext uri="{FF2B5EF4-FFF2-40B4-BE49-F238E27FC236}">
                <a16:creationId xmlns:a16="http://schemas.microsoft.com/office/drawing/2014/main" id="{C62040C4-82B7-4793-BACE-7AEC01C1A7B9}"/>
              </a:ext>
            </a:extLst>
          </p:cNvPr>
          <p:cNvSpPr/>
          <p:nvPr/>
        </p:nvSpPr>
        <p:spPr>
          <a:xfrm>
            <a:off x="4897437" y="1774889"/>
            <a:ext cx="1282744" cy="627864"/>
          </a:xfrm>
          <a:prstGeom prst="rect">
            <a:avLst/>
          </a:prstGeom>
          <a:noFill/>
        </p:spPr>
        <p:txBody>
          <a:bodyPr wrap="square" lIns="182880" tIns="146304" rIns="182880" bIns="146304" rtlCol="0">
            <a:spAutoFit/>
          </a:bodyPr>
          <a:lstStyle/>
          <a:p>
            <a:pPr marL="0" marR="0" lvl="1" indent="0" algn="l" defTabSz="932686"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DE4D2D"/>
                </a:solidFill>
                <a:effectLst/>
                <a:uLnTx/>
                <a:uFillTx/>
                <a:latin typeface="Consolas" pitchFamily="49" charset="0"/>
                <a:ea typeface="+mn-ea"/>
                <a:cs typeface="Consolas" pitchFamily="49" charset="0"/>
              </a:rPr>
              <a:t>/{id}</a:t>
            </a:r>
          </a:p>
        </p:txBody>
      </p:sp>
      <p:sp>
        <p:nvSpPr>
          <p:cNvPr id="10" name="Rectangle 8">
            <a:extLst>
              <a:ext uri="{FF2B5EF4-FFF2-40B4-BE49-F238E27FC236}">
                <a16:creationId xmlns:a16="http://schemas.microsoft.com/office/drawing/2014/main" id="{E59AA767-07F4-4B97-8B01-EE12A449009F}"/>
              </a:ext>
            </a:extLst>
          </p:cNvPr>
          <p:cNvSpPr/>
          <p:nvPr/>
        </p:nvSpPr>
        <p:spPr>
          <a:xfrm>
            <a:off x="5722982" y="1774889"/>
            <a:ext cx="2224025" cy="627864"/>
          </a:xfrm>
          <a:prstGeom prst="rect">
            <a:avLst/>
          </a:prstGeom>
          <a:noFill/>
        </p:spPr>
        <p:txBody>
          <a:bodyPr wrap="square" lIns="182880" tIns="146304" rIns="182880" bIns="146304" rtlCol="0">
            <a:spAutoFit/>
          </a:bodyPr>
          <a:lstStyle/>
          <a:p>
            <a:pPr marL="0" marR="0" lvl="1" indent="0" algn="l" defTabSz="932686"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E3008C"/>
                </a:solidFill>
                <a:effectLst/>
                <a:uLnTx/>
                <a:uFillTx/>
                <a:latin typeface="Consolas" pitchFamily="49" charset="0"/>
                <a:ea typeface="+mn-ea"/>
                <a:cs typeface="Consolas" pitchFamily="49" charset="0"/>
              </a:rPr>
              <a:t>/{property}</a:t>
            </a:r>
          </a:p>
        </p:txBody>
      </p:sp>
    </p:spTree>
    <p:extLst>
      <p:ext uri="{BB962C8B-B14F-4D97-AF65-F5344CB8AC3E}">
        <p14:creationId xmlns:p14="http://schemas.microsoft.com/office/powerpoint/2010/main" val="1561879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anim calcmode="lin" valueType="num">
                                      <p:cBhvr>
                                        <p:cTn id="8"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9" dur="500" fill="hold"/>
                                        <p:tgtEl>
                                          <p:spTgt spid="4">
                                            <p:txEl>
                                              <p:pRg st="3" end="3"/>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anim calcmode="lin" valueType="num">
                                      <p:cBhvr>
                                        <p:cTn id="20"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21" dur="500" fill="hold"/>
                                        <p:tgtEl>
                                          <p:spTgt spid="4">
                                            <p:txEl>
                                              <p:pRg st="4" end="4"/>
                                            </p:txEl>
                                          </p:spTgt>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anim calcmode="lin" valueType="num">
                                      <p:cBhvr>
                                        <p:cTn id="25" dur="500" fill="hold"/>
                                        <p:tgtEl>
                                          <p:spTgt spid="6"/>
                                        </p:tgtEl>
                                        <p:attrNameLst>
                                          <p:attrName>ppt_x</p:attrName>
                                        </p:attrNameLst>
                                      </p:cBhvr>
                                      <p:tavLst>
                                        <p:tav tm="0">
                                          <p:val>
                                            <p:strVal val="#ppt_x"/>
                                          </p:val>
                                        </p:tav>
                                        <p:tav tm="100000">
                                          <p:val>
                                            <p:strVal val="#ppt_x"/>
                                          </p:val>
                                        </p:tav>
                                      </p:tavLst>
                                    </p:anim>
                                    <p:anim calcmode="lin" valueType="num">
                                      <p:cBhvr>
                                        <p:cTn id="26"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animEffect transition="in" filter="fade">
                                      <p:cBhvr>
                                        <p:cTn id="31" dur="500"/>
                                        <p:tgtEl>
                                          <p:spTgt spid="4">
                                            <p:txEl>
                                              <p:pRg st="5" end="5"/>
                                            </p:txEl>
                                          </p:spTgt>
                                        </p:tgtEl>
                                      </p:cBhvr>
                                    </p:animEffect>
                                    <p:anim calcmode="lin" valueType="num">
                                      <p:cBhvr>
                                        <p:cTn id="32"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33" dur="500" fill="hold"/>
                                        <p:tgtEl>
                                          <p:spTgt spid="4">
                                            <p:txEl>
                                              <p:pRg st="5" end="5"/>
                                            </p:txEl>
                                          </p:spTgt>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anim calcmode="lin" valueType="num">
                                      <p:cBhvr>
                                        <p:cTn id="37" dur="500" fill="hold"/>
                                        <p:tgtEl>
                                          <p:spTgt spid="8"/>
                                        </p:tgtEl>
                                        <p:attrNameLst>
                                          <p:attrName>ppt_x</p:attrName>
                                        </p:attrNameLst>
                                      </p:cBhvr>
                                      <p:tavLst>
                                        <p:tav tm="0">
                                          <p:val>
                                            <p:strVal val="#ppt_x"/>
                                          </p:val>
                                        </p:tav>
                                        <p:tav tm="100000">
                                          <p:val>
                                            <p:strVal val="#ppt_x"/>
                                          </p:val>
                                        </p:tav>
                                      </p:tavLst>
                                    </p:anim>
                                    <p:anim calcmode="lin" valueType="num">
                                      <p:cBhvr>
                                        <p:cTn id="38"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Effect transition="in" filter="fade">
                                      <p:cBhvr>
                                        <p:cTn id="43" dur="500"/>
                                        <p:tgtEl>
                                          <p:spTgt spid="4">
                                            <p:txEl>
                                              <p:pRg st="6" end="6"/>
                                            </p:txEl>
                                          </p:spTgt>
                                        </p:tgtEl>
                                      </p:cBhvr>
                                    </p:animEffect>
                                    <p:anim calcmode="lin" valueType="num">
                                      <p:cBhvr>
                                        <p:cTn id="44"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p:cTn id="45" dur="500" fill="hold"/>
                                        <p:tgtEl>
                                          <p:spTgt spid="4">
                                            <p:txEl>
                                              <p:pRg st="6" end="6"/>
                                            </p:txEl>
                                          </p:spTgt>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500"/>
                                        <p:tgtEl>
                                          <p:spTgt spid="9"/>
                                        </p:tgtEl>
                                      </p:cBhvr>
                                    </p:animEffect>
                                    <p:anim calcmode="lin" valueType="num">
                                      <p:cBhvr>
                                        <p:cTn id="49" dur="500" fill="hold"/>
                                        <p:tgtEl>
                                          <p:spTgt spid="9"/>
                                        </p:tgtEl>
                                        <p:attrNameLst>
                                          <p:attrName>ppt_x</p:attrName>
                                        </p:attrNameLst>
                                      </p:cBhvr>
                                      <p:tavLst>
                                        <p:tav tm="0">
                                          <p:val>
                                            <p:strVal val="#ppt_x"/>
                                          </p:val>
                                        </p:tav>
                                        <p:tav tm="100000">
                                          <p:val>
                                            <p:strVal val="#ppt_x"/>
                                          </p:val>
                                        </p:tav>
                                      </p:tavLst>
                                    </p:anim>
                                    <p:anim calcmode="lin" valueType="num">
                                      <p:cBhvr>
                                        <p:cTn id="50"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4">
                                            <p:txEl>
                                              <p:pRg st="7" end="7"/>
                                            </p:txEl>
                                          </p:spTgt>
                                        </p:tgtEl>
                                        <p:attrNameLst>
                                          <p:attrName>style.visibility</p:attrName>
                                        </p:attrNameLst>
                                      </p:cBhvr>
                                      <p:to>
                                        <p:strVal val="visible"/>
                                      </p:to>
                                    </p:set>
                                    <p:animEffect transition="in" filter="fade">
                                      <p:cBhvr>
                                        <p:cTn id="55" dur="500"/>
                                        <p:tgtEl>
                                          <p:spTgt spid="4">
                                            <p:txEl>
                                              <p:pRg st="7" end="7"/>
                                            </p:txEl>
                                          </p:spTgt>
                                        </p:tgtEl>
                                      </p:cBhvr>
                                    </p:animEffect>
                                    <p:anim calcmode="lin" valueType="num">
                                      <p:cBhvr>
                                        <p:cTn id="56"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p:cTn id="57" dur="500" fill="hold"/>
                                        <p:tgtEl>
                                          <p:spTgt spid="4">
                                            <p:txEl>
                                              <p:pRg st="7" end="7"/>
                                            </p:txEl>
                                          </p:spTgt>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10"/>
                                        </p:tgtEl>
                                        <p:attrNameLst>
                                          <p:attrName>style.visibility</p:attrName>
                                        </p:attrNameLst>
                                      </p:cBhvr>
                                      <p:to>
                                        <p:strVal val="visible"/>
                                      </p:to>
                                    </p:set>
                                    <p:animEffect transition="in" filter="fade">
                                      <p:cBhvr>
                                        <p:cTn id="60" dur="500"/>
                                        <p:tgtEl>
                                          <p:spTgt spid="10"/>
                                        </p:tgtEl>
                                      </p:cBhvr>
                                    </p:animEffect>
                                    <p:anim calcmode="lin" valueType="num">
                                      <p:cBhvr>
                                        <p:cTn id="61" dur="500" fill="hold"/>
                                        <p:tgtEl>
                                          <p:spTgt spid="10"/>
                                        </p:tgtEl>
                                        <p:attrNameLst>
                                          <p:attrName>ppt_x</p:attrName>
                                        </p:attrNameLst>
                                      </p:cBhvr>
                                      <p:tavLst>
                                        <p:tav tm="0">
                                          <p:val>
                                            <p:strVal val="#ppt_x"/>
                                          </p:val>
                                        </p:tav>
                                        <p:tav tm="100000">
                                          <p:val>
                                            <p:strVal val="#ppt_x"/>
                                          </p:val>
                                        </p:tav>
                                      </p:tavLst>
                                    </p:anim>
                                    <p:anim calcmode="lin" valueType="num">
                                      <p:cBhvr>
                                        <p:cTn id="62"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nodeType="clickEffect">
                                  <p:stCondLst>
                                    <p:cond delay="0"/>
                                  </p:stCondLst>
                                  <p:childTnLst>
                                    <p:set>
                                      <p:cBhvr>
                                        <p:cTn id="66" dur="1" fill="hold">
                                          <p:stCondLst>
                                            <p:cond delay="0"/>
                                          </p:stCondLst>
                                        </p:cTn>
                                        <p:tgtEl>
                                          <p:spTgt spid="4">
                                            <p:txEl>
                                              <p:pRg st="8" end="8"/>
                                            </p:txEl>
                                          </p:spTgt>
                                        </p:tgtEl>
                                        <p:attrNameLst>
                                          <p:attrName>style.visibility</p:attrName>
                                        </p:attrNameLst>
                                      </p:cBhvr>
                                      <p:to>
                                        <p:strVal val="visible"/>
                                      </p:to>
                                    </p:set>
                                    <p:animEffect transition="in" filter="fade">
                                      <p:cBhvr>
                                        <p:cTn id="67" dur="500"/>
                                        <p:tgtEl>
                                          <p:spTgt spid="4">
                                            <p:txEl>
                                              <p:pRg st="8" end="8"/>
                                            </p:txEl>
                                          </p:spTgt>
                                        </p:tgtEl>
                                      </p:cBhvr>
                                    </p:animEffect>
                                    <p:anim calcmode="lin" valueType="num">
                                      <p:cBhvr>
                                        <p:cTn id="68" dur="500" fill="hold"/>
                                        <p:tgtEl>
                                          <p:spTgt spid="4">
                                            <p:txEl>
                                              <p:pRg st="8" end="8"/>
                                            </p:txEl>
                                          </p:spTgt>
                                        </p:tgtEl>
                                        <p:attrNameLst>
                                          <p:attrName>ppt_x</p:attrName>
                                        </p:attrNameLst>
                                      </p:cBhvr>
                                      <p:tavLst>
                                        <p:tav tm="0">
                                          <p:val>
                                            <p:strVal val="#ppt_x"/>
                                          </p:val>
                                        </p:tav>
                                        <p:tav tm="100000">
                                          <p:val>
                                            <p:strVal val="#ppt_x"/>
                                          </p:val>
                                        </p:tav>
                                      </p:tavLst>
                                    </p:anim>
                                    <p:anim calcmode="lin" valueType="num">
                                      <p:cBhvr>
                                        <p:cTn id="69" dur="500" fill="hold"/>
                                        <p:tgtEl>
                                          <p:spTgt spid="4">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nodeType="clickEffect">
                                  <p:stCondLst>
                                    <p:cond delay="0"/>
                                  </p:stCondLst>
                                  <p:childTnLst>
                                    <p:set>
                                      <p:cBhvr>
                                        <p:cTn id="73" dur="1" fill="hold">
                                          <p:stCondLst>
                                            <p:cond delay="0"/>
                                          </p:stCondLst>
                                        </p:cTn>
                                        <p:tgtEl>
                                          <p:spTgt spid="4">
                                            <p:txEl>
                                              <p:pRg st="9" end="9"/>
                                            </p:txEl>
                                          </p:spTgt>
                                        </p:tgtEl>
                                        <p:attrNameLst>
                                          <p:attrName>style.visibility</p:attrName>
                                        </p:attrNameLst>
                                      </p:cBhvr>
                                      <p:to>
                                        <p:strVal val="visible"/>
                                      </p:to>
                                    </p:set>
                                    <p:animEffect transition="in" filter="fade">
                                      <p:cBhvr>
                                        <p:cTn id="74" dur="500"/>
                                        <p:tgtEl>
                                          <p:spTgt spid="4">
                                            <p:txEl>
                                              <p:pRg st="9" end="9"/>
                                            </p:txEl>
                                          </p:spTgt>
                                        </p:tgtEl>
                                      </p:cBhvr>
                                    </p:animEffect>
                                    <p:anim calcmode="lin" valueType="num">
                                      <p:cBhvr>
                                        <p:cTn id="75" dur="500" fill="hold"/>
                                        <p:tgtEl>
                                          <p:spTgt spid="4">
                                            <p:txEl>
                                              <p:pRg st="9" end="9"/>
                                            </p:txEl>
                                          </p:spTgt>
                                        </p:tgtEl>
                                        <p:attrNameLst>
                                          <p:attrName>ppt_x</p:attrName>
                                        </p:attrNameLst>
                                      </p:cBhvr>
                                      <p:tavLst>
                                        <p:tav tm="0">
                                          <p:val>
                                            <p:strVal val="#ppt_x"/>
                                          </p:val>
                                        </p:tav>
                                        <p:tav tm="100000">
                                          <p:val>
                                            <p:strVal val="#ppt_x"/>
                                          </p:val>
                                        </p:tav>
                                      </p:tavLst>
                                    </p:anim>
                                    <p:anim calcmode="lin" valueType="num">
                                      <p:cBhvr>
                                        <p:cTn id="76" dur="500" fill="hold"/>
                                        <p:tgtEl>
                                          <p:spTgt spid="4">
                                            <p:txEl>
                                              <p:pRg st="9" end="9"/>
                                            </p:txEl>
                                          </p:spTgt>
                                        </p:tgtEl>
                                        <p:attrNameLst>
                                          <p:attrName>ppt_y</p:attrName>
                                        </p:attrNameLst>
                                      </p:cBhvr>
                                      <p:tavLst>
                                        <p:tav tm="0">
                                          <p:val>
                                            <p:strVal val="#ppt_y+.1"/>
                                          </p:val>
                                        </p:tav>
                                        <p:tav tm="100000">
                                          <p:val>
                                            <p:strVal val="#ppt_y"/>
                                          </p:val>
                                        </p:tav>
                                      </p:tavLst>
                                    </p:anim>
                                  </p:childTnLst>
                                </p:cTn>
                              </p:par>
                              <p:par>
                                <p:cTn id="77" presetID="42" presetClass="entr" presetSubtype="0" fill="hold" nodeType="withEffect">
                                  <p:stCondLst>
                                    <p:cond delay="0"/>
                                  </p:stCondLst>
                                  <p:childTnLst>
                                    <p:set>
                                      <p:cBhvr>
                                        <p:cTn id="78" dur="1" fill="hold">
                                          <p:stCondLst>
                                            <p:cond delay="0"/>
                                          </p:stCondLst>
                                        </p:cTn>
                                        <p:tgtEl>
                                          <p:spTgt spid="4">
                                            <p:txEl>
                                              <p:pRg st="10" end="10"/>
                                            </p:txEl>
                                          </p:spTgt>
                                        </p:tgtEl>
                                        <p:attrNameLst>
                                          <p:attrName>style.visibility</p:attrName>
                                        </p:attrNameLst>
                                      </p:cBhvr>
                                      <p:to>
                                        <p:strVal val="visible"/>
                                      </p:to>
                                    </p:set>
                                    <p:animEffect transition="in" filter="fade">
                                      <p:cBhvr>
                                        <p:cTn id="79" dur="500"/>
                                        <p:tgtEl>
                                          <p:spTgt spid="4">
                                            <p:txEl>
                                              <p:pRg st="10" end="10"/>
                                            </p:txEl>
                                          </p:spTgt>
                                        </p:tgtEl>
                                      </p:cBhvr>
                                    </p:animEffect>
                                    <p:anim calcmode="lin" valueType="num">
                                      <p:cBhvr>
                                        <p:cTn id="80" dur="500" fill="hold"/>
                                        <p:tgtEl>
                                          <p:spTgt spid="4">
                                            <p:txEl>
                                              <p:pRg st="10" end="10"/>
                                            </p:txEl>
                                          </p:spTgt>
                                        </p:tgtEl>
                                        <p:attrNameLst>
                                          <p:attrName>ppt_x</p:attrName>
                                        </p:attrNameLst>
                                      </p:cBhvr>
                                      <p:tavLst>
                                        <p:tav tm="0">
                                          <p:val>
                                            <p:strVal val="#ppt_x"/>
                                          </p:val>
                                        </p:tav>
                                        <p:tav tm="100000">
                                          <p:val>
                                            <p:strVal val="#ppt_x"/>
                                          </p:val>
                                        </p:tav>
                                      </p:tavLst>
                                    </p:anim>
                                    <p:anim calcmode="lin" valueType="num">
                                      <p:cBhvr>
                                        <p:cTn id="81" dur="500" fill="hold"/>
                                        <p:tgtEl>
                                          <p:spTgt spid="4">
                                            <p:txEl>
                                              <p:pRg st="10" end="10"/>
                                            </p:txEl>
                                          </p:spTgt>
                                        </p:tgtEl>
                                        <p:attrNameLst>
                                          <p:attrName>ppt_y</p:attrName>
                                        </p:attrNameLst>
                                      </p:cBhvr>
                                      <p:tavLst>
                                        <p:tav tm="0">
                                          <p:val>
                                            <p:strVal val="#ppt_y+.1"/>
                                          </p:val>
                                        </p:tav>
                                        <p:tav tm="100000">
                                          <p:val>
                                            <p:strVal val="#ppt_y"/>
                                          </p:val>
                                        </p:tav>
                                      </p:tavLst>
                                    </p:anim>
                                  </p:childTnLst>
                                </p:cTn>
                              </p:par>
                              <p:par>
                                <p:cTn id="82" presetID="42" presetClass="entr" presetSubtype="0" fill="hold" nodeType="withEffect">
                                  <p:stCondLst>
                                    <p:cond delay="0"/>
                                  </p:stCondLst>
                                  <p:childTnLst>
                                    <p:set>
                                      <p:cBhvr>
                                        <p:cTn id="83" dur="1" fill="hold">
                                          <p:stCondLst>
                                            <p:cond delay="0"/>
                                          </p:stCondLst>
                                        </p:cTn>
                                        <p:tgtEl>
                                          <p:spTgt spid="4">
                                            <p:txEl>
                                              <p:pRg st="11" end="11"/>
                                            </p:txEl>
                                          </p:spTgt>
                                        </p:tgtEl>
                                        <p:attrNameLst>
                                          <p:attrName>style.visibility</p:attrName>
                                        </p:attrNameLst>
                                      </p:cBhvr>
                                      <p:to>
                                        <p:strVal val="visible"/>
                                      </p:to>
                                    </p:set>
                                    <p:animEffect transition="in" filter="fade">
                                      <p:cBhvr>
                                        <p:cTn id="84" dur="500"/>
                                        <p:tgtEl>
                                          <p:spTgt spid="4">
                                            <p:txEl>
                                              <p:pRg st="11" end="11"/>
                                            </p:txEl>
                                          </p:spTgt>
                                        </p:tgtEl>
                                      </p:cBhvr>
                                    </p:animEffect>
                                    <p:anim calcmode="lin" valueType="num">
                                      <p:cBhvr>
                                        <p:cTn id="85" dur="500" fill="hold"/>
                                        <p:tgtEl>
                                          <p:spTgt spid="4">
                                            <p:txEl>
                                              <p:pRg st="11" end="11"/>
                                            </p:txEl>
                                          </p:spTgt>
                                        </p:tgtEl>
                                        <p:attrNameLst>
                                          <p:attrName>ppt_x</p:attrName>
                                        </p:attrNameLst>
                                      </p:cBhvr>
                                      <p:tavLst>
                                        <p:tav tm="0">
                                          <p:val>
                                            <p:strVal val="#ppt_x"/>
                                          </p:val>
                                        </p:tav>
                                        <p:tav tm="100000">
                                          <p:val>
                                            <p:strVal val="#ppt_x"/>
                                          </p:val>
                                        </p:tav>
                                      </p:tavLst>
                                    </p:anim>
                                    <p:anim calcmode="lin" valueType="num">
                                      <p:cBhvr>
                                        <p:cTn id="86" dur="500" fill="hold"/>
                                        <p:tgtEl>
                                          <p:spTgt spid="4">
                                            <p:txEl>
                                              <p:pRg st="11" end="11"/>
                                            </p:txEl>
                                          </p:spTgt>
                                        </p:tgtEl>
                                        <p:attrNameLst>
                                          <p:attrName>ppt_y</p:attrName>
                                        </p:attrNameLst>
                                      </p:cBhvr>
                                      <p:tavLst>
                                        <p:tav tm="0">
                                          <p:val>
                                            <p:strVal val="#ppt_y+.1"/>
                                          </p:val>
                                        </p:tav>
                                        <p:tav tm="100000">
                                          <p:val>
                                            <p:strVal val="#ppt_y"/>
                                          </p:val>
                                        </p:tav>
                                      </p:tavLst>
                                    </p:anim>
                                  </p:childTnLst>
                                </p:cTn>
                              </p:par>
                              <p:par>
                                <p:cTn id="87" presetID="42" presetClass="entr" presetSubtype="0" fill="hold" nodeType="withEffect">
                                  <p:stCondLst>
                                    <p:cond delay="0"/>
                                  </p:stCondLst>
                                  <p:childTnLst>
                                    <p:set>
                                      <p:cBhvr>
                                        <p:cTn id="88" dur="1" fill="hold">
                                          <p:stCondLst>
                                            <p:cond delay="0"/>
                                          </p:stCondLst>
                                        </p:cTn>
                                        <p:tgtEl>
                                          <p:spTgt spid="4">
                                            <p:txEl>
                                              <p:pRg st="12" end="12"/>
                                            </p:txEl>
                                          </p:spTgt>
                                        </p:tgtEl>
                                        <p:attrNameLst>
                                          <p:attrName>style.visibility</p:attrName>
                                        </p:attrNameLst>
                                      </p:cBhvr>
                                      <p:to>
                                        <p:strVal val="visible"/>
                                      </p:to>
                                    </p:set>
                                    <p:animEffect transition="in" filter="fade">
                                      <p:cBhvr>
                                        <p:cTn id="89" dur="500"/>
                                        <p:tgtEl>
                                          <p:spTgt spid="4">
                                            <p:txEl>
                                              <p:pRg st="12" end="12"/>
                                            </p:txEl>
                                          </p:spTgt>
                                        </p:tgtEl>
                                      </p:cBhvr>
                                    </p:animEffect>
                                    <p:anim calcmode="lin" valueType="num">
                                      <p:cBhvr>
                                        <p:cTn id="90" dur="500" fill="hold"/>
                                        <p:tgtEl>
                                          <p:spTgt spid="4">
                                            <p:txEl>
                                              <p:pRg st="12" end="12"/>
                                            </p:txEl>
                                          </p:spTgt>
                                        </p:tgtEl>
                                        <p:attrNameLst>
                                          <p:attrName>ppt_x</p:attrName>
                                        </p:attrNameLst>
                                      </p:cBhvr>
                                      <p:tavLst>
                                        <p:tav tm="0">
                                          <p:val>
                                            <p:strVal val="#ppt_x"/>
                                          </p:val>
                                        </p:tav>
                                        <p:tav tm="100000">
                                          <p:val>
                                            <p:strVal val="#ppt_x"/>
                                          </p:val>
                                        </p:tav>
                                      </p:tavLst>
                                    </p:anim>
                                    <p:anim calcmode="lin" valueType="num">
                                      <p:cBhvr>
                                        <p:cTn id="91" dur="500" fill="hold"/>
                                        <p:tgtEl>
                                          <p:spTgt spid="4">
                                            <p:txEl>
                                              <p:pRg st="12" end="12"/>
                                            </p:txEl>
                                          </p:spTgt>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0"/>
                                  </p:stCondLst>
                                  <p:childTnLst>
                                    <p:set>
                                      <p:cBhvr>
                                        <p:cTn id="93" dur="1" fill="hold">
                                          <p:stCondLst>
                                            <p:cond delay="0"/>
                                          </p:stCondLst>
                                        </p:cTn>
                                        <p:tgtEl>
                                          <p:spTgt spid="7"/>
                                        </p:tgtEl>
                                        <p:attrNameLst>
                                          <p:attrName>style.visibility</p:attrName>
                                        </p:attrNameLst>
                                      </p:cBhvr>
                                      <p:to>
                                        <p:strVal val="visible"/>
                                      </p:to>
                                    </p:set>
                                    <p:animEffect transition="in" filter="fade">
                                      <p:cBhvr>
                                        <p:cTn id="94" dur="500"/>
                                        <p:tgtEl>
                                          <p:spTgt spid="7"/>
                                        </p:tgtEl>
                                      </p:cBhvr>
                                    </p:animEffect>
                                    <p:anim calcmode="lin" valueType="num">
                                      <p:cBhvr>
                                        <p:cTn id="95" dur="500" fill="hold"/>
                                        <p:tgtEl>
                                          <p:spTgt spid="7"/>
                                        </p:tgtEl>
                                        <p:attrNameLst>
                                          <p:attrName>ppt_x</p:attrName>
                                        </p:attrNameLst>
                                      </p:cBhvr>
                                      <p:tavLst>
                                        <p:tav tm="0">
                                          <p:val>
                                            <p:strVal val="#ppt_x"/>
                                          </p:val>
                                        </p:tav>
                                        <p:tav tm="100000">
                                          <p:val>
                                            <p:strVal val="#ppt_x"/>
                                          </p:val>
                                        </p:tav>
                                      </p:tavLst>
                                    </p:anim>
                                    <p:anim calcmode="lin" valueType="num">
                                      <p:cBhvr>
                                        <p:cTn id="96"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F16AF154-55EC-4284-8A8E-AB1C19534238}"/>
              </a:ext>
            </a:extLst>
          </p:cNvPr>
          <p:cNvSpPr>
            <a:spLocks noGrp="1"/>
          </p:cNvSpPr>
          <p:nvPr/>
        </p:nvSpPr>
        <p:spPr>
          <a:xfrm>
            <a:off x="151218" y="181402"/>
            <a:ext cx="11889564"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051" spc="-75" dirty="0">
                <a:solidFill>
                  <a:schemeClr val="accent6"/>
                </a:solidFill>
                <a:cs typeface="Arial" charset="0"/>
              </a:rPr>
              <a:t>Microsoft Graph Data</a:t>
            </a:r>
          </a:p>
        </p:txBody>
      </p:sp>
      <p:sp>
        <p:nvSpPr>
          <p:cNvPr id="12" name="TextBox 4">
            <a:extLst>
              <a:ext uri="{FF2B5EF4-FFF2-40B4-BE49-F238E27FC236}">
                <a16:creationId xmlns:a16="http://schemas.microsoft.com/office/drawing/2014/main" id="{FF0E4FEA-755F-4B3A-9B66-5C96E5DA775E}"/>
              </a:ext>
            </a:extLst>
          </p:cNvPr>
          <p:cNvSpPr txBox="1"/>
          <p:nvPr/>
        </p:nvSpPr>
        <p:spPr>
          <a:xfrm>
            <a:off x="273006" y="3383390"/>
            <a:ext cx="2286000" cy="2616101"/>
          </a:xfrm>
          <a:prstGeom prst="rect">
            <a:avLst/>
          </a:prstGeom>
          <a:noFill/>
        </p:spPr>
        <p:txBody>
          <a:bodyPr wrap="square"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353535"/>
                </a:solidFill>
                <a:effectLst/>
                <a:uLnTx/>
                <a:uFillTx/>
                <a:latin typeface="Segoe UI Semilight"/>
                <a:ea typeface="+mn-ea"/>
                <a:cs typeface="+mn-cs"/>
              </a:rPr>
              <a:t>Active Directory</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Users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profile</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photo</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direct reports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Groups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members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353535"/>
                </a:solidFill>
                <a:effectLst/>
                <a:uLnTx/>
                <a:uFillTx/>
                <a:latin typeface="Segoe UI Semilight"/>
                <a:ea typeface="+mn-ea"/>
                <a:cs typeface="+mn-cs"/>
              </a:rPr>
              <a:t>  conversations</a:t>
            </a:r>
            <a:endParaRPr kumimoji="0" lang="en-US" sz="20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13" name="TextBox 10">
            <a:extLst>
              <a:ext uri="{FF2B5EF4-FFF2-40B4-BE49-F238E27FC236}">
                <a16:creationId xmlns:a16="http://schemas.microsoft.com/office/drawing/2014/main" id="{987CB06E-A691-40FD-BB78-C20B08C96529}"/>
              </a:ext>
            </a:extLst>
          </p:cNvPr>
          <p:cNvSpPr txBox="1"/>
          <p:nvPr/>
        </p:nvSpPr>
        <p:spPr>
          <a:xfrm>
            <a:off x="2761165" y="3383390"/>
            <a:ext cx="2286000" cy="3293209"/>
          </a:xfrm>
          <a:prstGeom prst="rect">
            <a:avLst/>
          </a:prstGeom>
          <a:noFill/>
        </p:spPr>
        <p:txBody>
          <a:bodyPr wrap="square"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353535"/>
                </a:solidFill>
                <a:effectLst/>
                <a:uLnTx/>
                <a:uFillTx/>
                <a:latin typeface="Segoe UI Semilight"/>
                <a:ea typeface="+mn-ea"/>
                <a:cs typeface="+mn-cs"/>
              </a:rPr>
              <a:t>SharePoint</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Sites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Lists</a:t>
            </a:r>
            <a:endParaRPr kumimoji="0" lang="en-US" sz="2000" b="1" i="0" u="none" strike="noStrike" kern="1200" cap="none" spc="0" normalizeH="0" baseline="0" noProof="0" dirty="0">
              <a:ln>
                <a:noFill/>
              </a:ln>
              <a:solidFill>
                <a:srgbClr val="353535"/>
              </a:solidFill>
              <a:effectLst/>
              <a:uLnTx/>
              <a:uFillTx/>
              <a:latin typeface="Segoe UI Semilight"/>
              <a:ea typeface="+mn-ea"/>
              <a:cs typeface="+mn-cs"/>
            </a:endParaRPr>
          </a:p>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srgbClr val="353535"/>
              </a:solidFill>
              <a:effectLst/>
              <a:uLnTx/>
              <a:uFillTx/>
              <a:latin typeface="Segoe UI Semilight"/>
              <a:ea typeface="+mn-ea"/>
              <a:cs typeface="+mn-cs"/>
            </a:endParaRP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353535"/>
                </a:solidFill>
                <a:effectLst/>
                <a:uLnTx/>
                <a:uFillTx/>
                <a:latin typeface="Segoe UI Semilight"/>
                <a:ea typeface="+mn-ea"/>
                <a:cs typeface="+mn-cs"/>
              </a:rPr>
              <a:t>OneDrive</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Files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upload</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download</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copy</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versions</a:t>
            </a:r>
          </a:p>
        </p:txBody>
      </p:sp>
      <p:sp>
        <p:nvSpPr>
          <p:cNvPr id="14" name="TextBox 12">
            <a:extLst>
              <a:ext uri="{FF2B5EF4-FFF2-40B4-BE49-F238E27FC236}">
                <a16:creationId xmlns:a16="http://schemas.microsoft.com/office/drawing/2014/main" id="{8F675081-3F79-4E05-A208-128919325F96}"/>
              </a:ext>
            </a:extLst>
          </p:cNvPr>
          <p:cNvSpPr txBox="1"/>
          <p:nvPr/>
        </p:nvSpPr>
        <p:spPr>
          <a:xfrm>
            <a:off x="4858912" y="3383390"/>
            <a:ext cx="2286000" cy="2616101"/>
          </a:xfrm>
          <a:prstGeom prst="rect">
            <a:avLst/>
          </a:prstGeom>
          <a:noFill/>
        </p:spPr>
        <p:txBody>
          <a:bodyPr wrap="square"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353535"/>
                </a:solidFill>
                <a:effectLst/>
                <a:uLnTx/>
                <a:uFillTx/>
                <a:latin typeface="Segoe UI Semilight"/>
                <a:ea typeface="+mn-ea"/>
                <a:cs typeface="+mn-cs"/>
              </a:rPr>
              <a:t>Outlook</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Mail</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messages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folders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send message</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Calendar</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events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find times</a:t>
            </a:r>
          </a:p>
        </p:txBody>
      </p:sp>
      <p:sp>
        <p:nvSpPr>
          <p:cNvPr id="15" name="TextBox 13">
            <a:extLst>
              <a:ext uri="{FF2B5EF4-FFF2-40B4-BE49-F238E27FC236}">
                <a16:creationId xmlns:a16="http://schemas.microsoft.com/office/drawing/2014/main" id="{C9950160-6E9D-4959-86A9-828273DDEEC9}"/>
              </a:ext>
            </a:extLst>
          </p:cNvPr>
          <p:cNvSpPr txBox="1"/>
          <p:nvPr/>
        </p:nvSpPr>
        <p:spPr>
          <a:xfrm>
            <a:off x="7151865" y="3383390"/>
            <a:ext cx="2286000" cy="1938992"/>
          </a:xfrm>
          <a:prstGeom prst="rect">
            <a:avLst/>
          </a:prstGeom>
          <a:noFill/>
        </p:spPr>
        <p:txBody>
          <a:bodyPr wrap="square"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353535"/>
                </a:solidFill>
                <a:effectLst/>
                <a:uLnTx/>
                <a:uFillTx/>
                <a:latin typeface="Segoe UI Semilight"/>
                <a:ea typeface="+mn-ea"/>
                <a:cs typeface="+mn-cs"/>
              </a:rPr>
              <a:t>Excel</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353535"/>
                </a:solidFill>
                <a:effectLst/>
                <a:uLnTx/>
                <a:uFillTx/>
                <a:latin typeface="Segoe UI Semilight"/>
                <a:ea typeface="+mn-ea"/>
                <a:cs typeface="+mn-cs"/>
              </a:rPr>
              <a:t>OneNote</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353535"/>
                </a:solidFill>
                <a:effectLst/>
                <a:uLnTx/>
                <a:uFillTx/>
                <a:latin typeface="Segoe UI Semilight"/>
                <a:ea typeface="+mn-ea"/>
                <a:cs typeface="+mn-cs"/>
              </a:rPr>
              <a:t>Planner</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353535"/>
                </a:solidFill>
                <a:effectLst/>
                <a:uLnTx/>
                <a:uFillTx/>
                <a:latin typeface="Segoe UI Semilight"/>
                <a:ea typeface="+mn-ea"/>
                <a:cs typeface="+mn-cs"/>
              </a:rPr>
              <a:t>Contacts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353535"/>
                </a:solidFill>
                <a:effectLst/>
                <a:uLnTx/>
                <a:uFillTx/>
                <a:latin typeface="Segoe UI Semilight"/>
                <a:ea typeface="+mn-ea"/>
                <a:cs typeface="+mn-cs"/>
              </a:rPr>
              <a:t>Directory</a:t>
            </a:r>
          </a:p>
        </p:txBody>
      </p:sp>
      <p:sp>
        <p:nvSpPr>
          <p:cNvPr id="16" name="TextBox 14">
            <a:extLst>
              <a:ext uri="{FF2B5EF4-FFF2-40B4-BE49-F238E27FC236}">
                <a16:creationId xmlns:a16="http://schemas.microsoft.com/office/drawing/2014/main" id="{EFCD8486-2C29-413F-96C4-10026FCE079F}"/>
              </a:ext>
            </a:extLst>
          </p:cNvPr>
          <p:cNvSpPr txBox="1"/>
          <p:nvPr/>
        </p:nvSpPr>
        <p:spPr>
          <a:xfrm>
            <a:off x="9444817" y="3383390"/>
            <a:ext cx="2286000" cy="2923877"/>
          </a:xfrm>
          <a:prstGeom prst="rect">
            <a:avLst/>
          </a:prstGeom>
          <a:noFill/>
        </p:spPr>
        <p:txBody>
          <a:bodyPr wrap="square"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353535"/>
                </a:solidFill>
                <a:effectLst/>
                <a:uLnTx/>
                <a:uFillTx/>
                <a:latin typeface="Segoe UI Semilight"/>
                <a:ea typeface="+mn-ea"/>
                <a:cs typeface="+mn-cs"/>
              </a:rPr>
              <a:t>Beta</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Teams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Insights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Project Rome</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Devices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  Activities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Intune</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Reports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53535"/>
                </a:solidFill>
                <a:effectLst/>
                <a:uLnTx/>
                <a:uFillTx/>
                <a:latin typeface="Segoe UI Semilight"/>
                <a:ea typeface="+mn-ea"/>
                <a:cs typeface="+mn-cs"/>
              </a:rPr>
              <a:t>…and much more</a:t>
            </a:r>
          </a:p>
        </p:txBody>
      </p:sp>
      <p:pic>
        <p:nvPicPr>
          <p:cNvPr id="17" name="Graphic 9" descr="Download from cloud">
            <a:extLst>
              <a:ext uri="{FF2B5EF4-FFF2-40B4-BE49-F238E27FC236}">
                <a16:creationId xmlns:a16="http://schemas.microsoft.com/office/drawing/2014/main" id="{739A776D-C754-4952-B73A-6DEAD22F4B6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80545" y="1098977"/>
            <a:ext cx="1828541" cy="1828540"/>
          </a:xfrm>
          <a:prstGeom prst="rect">
            <a:avLst/>
          </a:prstGeom>
        </p:spPr>
      </p:pic>
    </p:spTree>
    <p:extLst>
      <p:ext uri="{BB962C8B-B14F-4D97-AF65-F5344CB8AC3E}">
        <p14:creationId xmlns:p14="http://schemas.microsoft.com/office/powerpoint/2010/main" val="354229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6AE020-EF90-429E-B90F-7487FC7A3AD1}"/>
              </a:ext>
            </a:extLst>
          </p:cNvPr>
          <p:cNvSpPr>
            <a:spLocks noGrp="1"/>
          </p:cNvSpPr>
          <p:nvPr>
            <p:ph type="title"/>
          </p:nvPr>
        </p:nvSpPr>
        <p:spPr/>
        <p:txBody>
          <a:bodyPr/>
          <a:lstStyle/>
          <a:p>
            <a:r>
              <a:rPr lang="es-ES" dirty="0"/>
              <a:t>Permisos</a:t>
            </a:r>
          </a:p>
        </p:txBody>
      </p:sp>
    </p:spTree>
    <p:extLst>
      <p:ext uri="{BB962C8B-B14F-4D97-AF65-F5344CB8AC3E}">
        <p14:creationId xmlns:p14="http://schemas.microsoft.com/office/powerpoint/2010/main" val="36020976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BD7448F-A72B-4B44-AE66-BFD466C89180}"/>
              </a:ext>
            </a:extLst>
          </p:cNvPr>
          <p:cNvSpPr>
            <a:spLocks noGrp="1"/>
          </p:cNvSpPr>
          <p:nvPr>
            <p:ph type="title"/>
          </p:nvPr>
        </p:nvSpPr>
        <p:spPr/>
        <p:txBody>
          <a:bodyPr/>
          <a:lstStyle/>
          <a:p>
            <a:r>
              <a:rPr lang="en-US" dirty="0"/>
              <a:t>App registration v2.0 </a:t>
            </a:r>
            <a:endParaRPr lang="es-ES" dirty="0"/>
          </a:p>
        </p:txBody>
      </p:sp>
      <p:sp>
        <p:nvSpPr>
          <p:cNvPr id="4" name="Text Placeholder 1">
            <a:extLst>
              <a:ext uri="{FF2B5EF4-FFF2-40B4-BE49-F238E27FC236}">
                <a16:creationId xmlns:a16="http://schemas.microsoft.com/office/drawing/2014/main" id="{BCEB2E47-4133-41F3-9085-FC098F5C8754}"/>
              </a:ext>
            </a:extLst>
          </p:cNvPr>
          <p:cNvSpPr txBox="1">
            <a:spLocks/>
          </p:cNvSpPr>
          <p:nvPr/>
        </p:nvSpPr>
        <p:spPr>
          <a:xfrm>
            <a:off x="327025" y="4049836"/>
            <a:ext cx="3690937" cy="923330"/>
          </a:xfrm>
          <a:prstGeom prst="rect">
            <a:avLst/>
          </a:prstGeom>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Create a new application</a:t>
            </a: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hlinkClick r:id="rId3"/>
              </a:rPr>
              <a:t>https://apps.dev.microsoft.com</a:t>
            </a: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A unique Id is created for your app</a:t>
            </a:r>
          </a:p>
        </p:txBody>
      </p:sp>
      <p:sp>
        <p:nvSpPr>
          <p:cNvPr id="5" name="Text Placeholder 3">
            <a:extLst>
              <a:ext uri="{FF2B5EF4-FFF2-40B4-BE49-F238E27FC236}">
                <a16:creationId xmlns:a16="http://schemas.microsoft.com/office/drawing/2014/main" id="{4947CDD8-1055-4A7E-85CD-DC4D5831B770}"/>
              </a:ext>
            </a:extLst>
          </p:cNvPr>
          <p:cNvSpPr txBox="1">
            <a:spLocks/>
          </p:cNvSpPr>
          <p:nvPr/>
        </p:nvSpPr>
        <p:spPr>
          <a:xfrm>
            <a:off x="4248150" y="4049836"/>
            <a:ext cx="3690937" cy="1615827"/>
          </a:xfrm>
          <a:prstGeom prst="rect">
            <a:avLst/>
          </a:prstGeom>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Add app platform</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Web App, SPA, Daemon</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Native App</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Web API (Office Add-in)</a:t>
            </a:r>
          </a:p>
        </p:txBody>
      </p:sp>
      <p:sp>
        <p:nvSpPr>
          <p:cNvPr id="6" name="Text Placeholder 4">
            <a:extLst>
              <a:ext uri="{FF2B5EF4-FFF2-40B4-BE49-F238E27FC236}">
                <a16:creationId xmlns:a16="http://schemas.microsoft.com/office/drawing/2014/main" id="{AF11274A-CE9A-4626-BB4D-048B3C8A0D44}"/>
              </a:ext>
            </a:extLst>
          </p:cNvPr>
          <p:cNvSpPr txBox="1">
            <a:spLocks/>
          </p:cNvSpPr>
          <p:nvPr/>
        </p:nvSpPr>
        <p:spPr>
          <a:xfrm>
            <a:off x="8169275" y="4049836"/>
            <a:ext cx="3690937" cy="1154162"/>
          </a:xfrm>
          <a:prstGeom prst="rect">
            <a:avLst/>
          </a:prstGeom>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Add permissions for admin consent flows</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For delegated access for all users in the organization</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For application access</a:t>
            </a:r>
          </a:p>
        </p:txBody>
      </p:sp>
      <p:pic>
        <p:nvPicPr>
          <p:cNvPr id="7" name="Picture Placeholder 8">
            <a:extLst>
              <a:ext uri="{FF2B5EF4-FFF2-40B4-BE49-F238E27FC236}">
                <a16:creationId xmlns:a16="http://schemas.microsoft.com/office/drawing/2014/main" id="{F141B174-A746-42C6-A02F-743C501C8B33}"/>
              </a:ext>
            </a:extLst>
          </p:cNvPr>
          <p:cNvPicPr>
            <a:picLocks noChangeAspect="1"/>
          </p:cNvPicPr>
          <p:nvPr/>
        </p:nvPicPr>
        <p:blipFill>
          <a:blip r:embed="rId4"/>
          <a:stretch>
            <a:fillRect/>
          </a:stretch>
        </p:blipFill>
        <p:spPr>
          <a:xfrm>
            <a:off x="327026" y="1192337"/>
            <a:ext cx="3690936" cy="2654300"/>
          </a:xfrm>
          <a:prstGeom prst="rect">
            <a:avLst/>
          </a:prstGeom>
          <a:ln>
            <a:solidFill>
              <a:schemeClr val="tx1"/>
            </a:solidFill>
          </a:ln>
        </p:spPr>
      </p:pic>
      <p:pic>
        <p:nvPicPr>
          <p:cNvPr id="8" name="Picture Placeholder 14">
            <a:extLst>
              <a:ext uri="{FF2B5EF4-FFF2-40B4-BE49-F238E27FC236}">
                <a16:creationId xmlns:a16="http://schemas.microsoft.com/office/drawing/2014/main" id="{94A0EE56-155B-4A16-950B-7B66F2810401}"/>
              </a:ext>
            </a:extLst>
          </p:cNvPr>
          <p:cNvPicPr>
            <a:picLocks noChangeAspect="1"/>
          </p:cNvPicPr>
          <p:nvPr/>
        </p:nvPicPr>
        <p:blipFill>
          <a:blip r:embed="rId5"/>
          <a:stretch>
            <a:fillRect/>
          </a:stretch>
        </p:blipFill>
        <p:spPr>
          <a:xfrm>
            <a:off x="4273970" y="1192337"/>
            <a:ext cx="3695700" cy="2651760"/>
          </a:xfrm>
          <a:prstGeom prst="rect">
            <a:avLst/>
          </a:prstGeom>
          <a:ln>
            <a:solidFill>
              <a:schemeClr val="tx1"/>
            </a:solidFill>
          </a:ln>
        </p:spPr>
      </p:pic>
      <p:pic>
        <p:nvPicPr>
          <p:cNvPr id="9" name="Picture Placeholder 19">
            <a:extLst>
              <a:ext uri="{FF2B5EF4-FFF2-40B4-BE49-F238E27FC236}">
                <a16:creationId xmlns:a16="http://schemas.microsoft.com/office/drawing/2014/main" id="{BA4D940F-9475-41FD-A7B7-93C95A21C150}"/>
              </a:ext>
            </a:extLst>
          </p:cNvPr>
          <p:cNvPicPr>
            <a:picLocks noChangeAspect="1"/>
          </p:cNvPicPr>
          <p:nvPr/>
        </p:nvPicPr>
        <p:blipFill>
          <a:blip r:embed="rId6"/>
          <a:stretch>
            <a:fillRect/>
          </a:stretch>
        </p:blipFill>
        <p:spPr>
          <a:xfrm>
            <a:off x="8169275" y="1192337"/>
            <a:ext cx="3695700" cy="2654300"/>
          </a:xfrm>
          <a:prstGeom prst="rect">
            <a:avLst/>
          </a:prstGeom>
          <a:ln>
            <a:solidFill>
              <a:schemeClr val="tx1"/>
            </a:solidFill>
          </a:ln>
        </p:spPr>
      </p:pic>
    </p:spTree>
    <p:extLst>
      <p:ext uri="{BB962C8B-B14F-4D97-AF65-F5344CB8AC3E}">
        <p14:creationId xmlns:p14="http://schemas.microsoft.com/office/powerpoint/2010/main" val="40711189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5CC9633-B31C-42E5-9D26-83A470BCD47B}"/>
              </a:ext>
            </a:extLst>
          </p:cNvPr>
          <p:cNvSpPr>
            <a:spLocks noGrp="1"/>
          </p:cNvSpPr>
          <p:nvPr>
            <p:ph type="title"/>
          </p:nvPr>
        </p:nvSpPr>
        <p:spPr/>
        <p:txBody>
          <a:bodyPr/>
          <a:lstStyle/>
          <a:p>
            <a:r>
              <a:rPr lang="en-US" dirty="0" err="1"/>
              <a:t>Auth</a:t>
            </a:r>
            <a:endParaRPr lang="es-ES" dirty="0"/>
          </a:p>
        </p:txBody>
      </p:sp>
      <p:sp>
        <p:nvSpPr>
          <p:cNvPr id="4" name="Rectangle 6">
            <a:extLst>
              <a:ext uri="{FF2B5EF4-FFF2-40B4-BE49-F238E27FC236}">
                <a16:creationId xmlns:a16="http://schemas.microsoft.com/office/drawing/2014/main" id="{A8DFF74E-D623-4482-B6DB-19D002544E67}"/>
              </a:ext>
            </a:extLst>
          </p:cNvPr>
          <p:cNvSpPr/>
          <p:nvPr/>
        </p:nvSpPr>
        <p:spPr bwMode="auto">
          <a:xfrm>
            <a:off x="1349805" y="3862672"/>
            <a:ext cx="3784427" cy="152982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5" name="Group 74">
            <a:extLst>
              <a:ext uri="{FF2B5EF4-FFF2-40B4-BE49-F238E27FC236}">
                <a16:creationId xmlns:a16="http://schemas.microsoft.com/office/drawing/2014/main" id="{56604D32-9807-4DE5-B9CE-49C96FA63536}"/>
              </a:ext>
            </a:extLst>
          </p:cNvPr>
          <p:cNvGrpSpPr/>
          <p:nvPr/>
        </p:nvGrpSpPr>
        <p:grpSpPr>
          <a:xfrm>
            <a:off x="5134232" y="4014651"/>
            <a:ext cx="3722240" cy="265473"/>
            <a:chOff x="4814652" y="5025122"/>
            <a:chExt cx="4290910" cy="265473"/>
          </a:xfrm>
        </p:grpSpPr>
        <p:cxnSp>
          <p:nvCxnSpPr>
            <p:cNvPr id="25" name="Straight Arrow Connector 9">
              <a:extLst>
                <a:ext uri="{FF2B5EF4-FFF2-40B4-BE49-F238E27FC236}">
                  <a16:creationId xmlns:a16="http://schemas.microsoft.com/office/drawing/2014/main" id="{58A69320-DFDE-4F0E-96AD-E803C1C22F4A}"/>
                </a:ext>
              </a:extLst>
            </p:cNvPr>
            <p:cNvCxnSpPr>
              <a:cxnSpLocks/>
            </p:cNvCxnSpPr>
            <p:nvPr/>
          </p:nvCxnSpPr>
          <p:spPr>
            <a:xfrm>
              <a:off x="4814652" y="5185666"/>
              <a:ext cx="4290910" cy="0"/>
            </a:xfrm>
            <a:prstGeom prst="straightConnector1">
              <a:avLst/>
            </a:prstGeom>
            <a:ln w="38100" cap="sq">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26" name="TextBox 32">
              <a:extLst>
                <a:ext uri="{FF2B5EF4-FFF2-40B4-BE49-F238E27FC236}">
                  <a16:creationId xmlns:a16="http://schemas.microsoft.com/office/drawing/2014/main" id="{3F421F25-1C41-48CD-B25F-49F307BDCFF6}"/>
                </a:ext>
              </a:extLst>
            </p:cNvPr>
            <p:cNvSpPr txBox="1"/>
            <p:nvPr/>
          </p:nvSpPr>
          <p:spPr>
            <a:xfrm>
              <a:off x="6332611" y="5025122"/>
              <a:ext cx="1735869" cy="265473"/>
            </a:xfrm>
            <a:prstGeom prst="hexagon">
              <a:avLst/>
            </a:prstGeom>
            <a:solidFill>
              <a:schemeClr val="bg1"/>
            </a:solidFill>
            <a:ln w="25400" cap="sq">
              <a:solidFill>
                <a:schemeClr val="tx1"/>
              </a:solidFill>
              <a:miter lim="800000"/>
            </a:ln>
          </p:spPr>
          <p:txBody>
            <a:bodyPr wrap="square" lIns="0" tIns="0" rIns="0" bIns="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solidFill>
                    <a:srgbClr val="353535"/>
                  </a:solidFill>
                  <a:effectLst/>
                  <a:uLnTx/>
                  <a:uFillTx/>
                  <a:latin typeface="Segoe UI Semilight"/>
                  <a:ea typeface="+mn-ea"/>
                  <a:cs typeface="+mn-cs"/>
                </a:rPr>
                <a:t>access_token</a:t>
              </a:r>
              <a:endParaRPr kumimoji="0" lang="en-US" sz="1600" b="0" i="0" u="none" strike="noStrike" kern="1200" cap="none" spc="0" normalizeH="0" baseline="0" noProof="0">
                <a:ln>
                  <a:noFill/>
                </a:ln>
                <a:solidFill>
                  <a:srgbClr val="353535"/>
                </a:solidFill>
                <a:effectLst/>
                <a:uLnTx/>
                <a:uFillTx/>
                <a:latin typeface="Segoe UI Semilight"/>
                <a:ea typeface="+mn-ea"/>
                <a:cs typeface="+mn-cs"/>
              </a:endParaRPr>
            </a:p>
          </p:txBody>
        </p:sp>
      </p:grpSp>
      <p:sp>
        <p:nvSpPr>
          <p:cNvPr id="6" name="Rectangle 8">
            <a:extLst>
              <a:ext uri="{FF2B5EF4-FFF2-40B4-BE49-F238E27FC236}">
                <a16:creationId xmlns:a16="http://schemas.microsoft.com/office/drawing/2014/main" id="{CC8923F5-2F87-4CFE-9D55-B408E5F8AFA1}"/>
              </a:ext>
            </a:extLst>
          </p:cNvPr>
          <p:cNvSpPr/>
          <p:nvPr/>
        </p:nvSpPr>
        <p:spPr bwMode="auto">
          <a:xfrm>
            <a:off x="3083923" y="4475940"/>
            <a:ext cx="1869211" cy="65332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MSAL or ADAL</a:t>
            </a:r>
          </a:p>
        </p:txBody>
      </p:sp>
      <p:grpSp>
        <p:nvGrpSpPr>
          <p:cNvPr id="7" name="Group 71">
            <a:extLst>
              <a:ext uri="{FF2B5EF4-FFF2-40B4-BE49-F238E27FC236}">
                <a16:creationId xmlns:a16="http://schemas.microsoft.com/office/drawing/2014/main" id="{A1865520-2B13-4357-B602-99AF80390E17}"/>
              </a:ext>
            </a:extLst>
          </p:cNvPr>
          <p:cNvGrpSpPr/>
          <p:nvPr/>
        </p:nvGrpSpPr>
        <p:grpSpPr>
          <a:xfrm>
            <a:off x="1465485" y="3936634"/>
            <a:ext cx="2334935" cy="1232555"/>
            <a:chOff x="1258326" y="4135116"/>
            <a:chExt cx="2334935" cy="1232555"/>
          </a:xfrm>
        </p:grpSpPr>
        <p:sp>
          <p:nvSpPr>
            <p:cNvPr id="23" name="TextBox 12">
              <a:extLst>
                <a:ext uri="{FF2B5EF4-FFF2-40B4-BE49-F238E27FC236}">
                  <a16:creationId xmlns:a16="http://schemas.microsoft.com/office/drawing/2014/main" id="{3A2A2615-4279-40C0-9501-BD12D570E9D8}"/>
                </a:ext>
              </a:extLst>
            </p:cNvPr>
            <p:cNvSpPr txBox="1"/>
            <p:nvPr/>
          </p:nvSpPr>
          <p:spPr>
            <a:xfrm>
              <a:off x="1258326" y="4135116"/>
              <a:ext cx="2334935" cy="627864"/>
            </a:xfrm>
            <a:prstGeom prst="rect">
              <a:avLst/>
            </a:prstGeom>
            <a:noFill/>
          </p:spPr>
          <p:txBody>
            <a:bodyPr wrap="square" lIns="182880" tIns="146304" rIns="182880" bIns="146304"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nb-NO" sz="2400"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YOUR APP</a:t>
              </a:r>
            </a:p>
          </p:txBody>
        </p:sp>
        <p:sp>
          <p:nvSpPr>
            <p:cNvPr id="24" name="Freeform 5">
              <a:extLst>
                <a:ext uri="{FF2B5EF4-FFF2-40B4-BE49-F238E27FC236}">
                  <a16:creationId xmlns:a16="http://schemas.microsoft.com/office/drawing/2014/main" id="{4A0A83F5-A78E-4BF4-B483-47989C594E60}"/>
                </a:ext>
              </a:extLst>
            </p:cNvPr>
            <p:cNvSpPr>
              <a:spLocks noEditPoints="1"/>
            </p:cNvSpPr>
            <p:nvPr/>
          </p:nvSpPr>
          <p:spPr bwMode="black">
            <a:xfrm>
              <a:off x="1431526" y="4714351"/>
              <a:ext cx="656160" cy="653320"/>
            </a:xfrm>
            <a:custGeom>
              <a:avLst/>
              <a:gdLst>
                <a:gd name="T0" fmla="*/ 402 w 1088"/>
                <a:gd name="T1" fmla="*/ 588 h 1090"/>
                <a:gd name="T2" fmla="*/ 502 w 1088"/>
                <a:gd name="T3" fmla="*/ 688 h 1090"/>
                <a:gd name="T4" fmla="*/ 502 w 1088"/>
                <a:gd name="T5" fmla="*/ 989 h 1090"/>
                <a:gd name="T6" fmla="*/ 402 w 1088"/>
                <a:gd name="T7" fmla="*/ 1090 h 1090"/>
                <a:gd name="T8" fmla="*/ 100 w 1088"/>
                <a:gd name="T9" fmla="*/ 1090 h 1090"/>
                <a:gd name="T10" fmla="*/ 0 w 1088"/>
                <a:gd name="T11" fmla="*/ 989 h 1090"/>
                <a:gd name="T12" fmla="*/ 0 w 1088"/>
                <a:gd name="T13" fmla="*/ 688 h 1090"/>
                <a:gd name="T14" fmla="*/ 100 w 1088"/>
                <a:gd name="T15" fmla="*/ 588 h 1090"/>
                <a:gd name="T16" fmla="*/ 402 w 1088"/>
                <a:gd name="T17" fmla="*/ 588 h 1090"/>
                <a:gd name="T18" fmla="*/ 402 w 1088"/>
                <a:gd name="T19" fmla="*/ 588 h 1090"/>
                <a:gd name="T20" fmla="*/ 402 w 1088"/>
                <a:gd name="T21" fmla="*/ 2 h 1090"/>
                <a:gd name="T22" fmla="*/ 402 w 1088"/>
                <a:gd name="T23" fmla="*/ 2 h 1090"/>
                <a:gd name="T24" fmla="*/ 100 w 1088"/>
                <a:gd name="T25" fmla="*/ 2 h 1090"/>
                <a:gd name="T26" fmla="*/ 0 w 1088"/>
                <a:gd name="T27" fmla="*/ 103 h 1090"/>
                <a:gd name="T28" fmla="*/ 0 w 1088"/>
                <a:gd name="T29" fmla="*/ 403 h 1090"/>
                <a:gd name="T30" fmla="*/ 100 w 1088"/>
                <a:gd name="T31" fmla="*/ 504 h 1090"/>
                <a:gd name="T32" fmla="*/ 402 w 1088"/>
                <a:gd name="T33" fmla="*/ 504 h 1090"/>
                <a:gd name="T34" fmla="*/ 502 w 1088"/>
                <a:gd name="T35" fmla="*/ 403 h 1090"/>
                <a:gd name="T36" fmla="*/ 502 w 1088"/>
                <a:gd name="T37" fmla="*/ 103 h 1090"/>
                <a:gd name="T38" fmla="*/ 402 w 1088"/>
                <a:gd name="T39" fmla="*/ 2 h 1090"/>
                <a:gd name="T40" fmla="*/ 966 w 1088"/>
                <a:gd name="T41" fmla="*/ 0 h 1090"/>
                <a:gd name="T42" fmla="*/ 1088 w 1088"/>
                <a:gd name="T43" fmla="*/ 121 h 1090"/>
                <a:gd name="T44" fmla="*/ 1088 w 1088"/>
                <a:gd name="T45" fmla="*/ 383 h 1090"/>
                <a:gd name="T46" fmla="*/ 966 w 1088"/>
                <a:gd name="T47" fmla="*/ 504 h 1090"/>
                <a:gd name="T48" fmla="*/ 704 w 1088"/>
                <a:gd name="T49" fmla="*/ 504 h 1090"/>
                <a:gd name="T50" fmla="*/ 583 w 1088"/>
                <a:gd name="T51" fmla="*/ 383 h 1090"/>
                <a:gd name="T52" fmla="*/ 583 w 1088"/>
                <a:gd name="T53" fmla="*/ 121 h 1090"/>
                <a:gd name="T54" fmla="*/ 704 w 1088"/>
                <a:gd name="T55" fmla="*/ 0 h 1090"/>
                <a:gd name="T56" fmla="*/ 966 w 1088"/>
                <a:gd name="T57" fmla="*/ 0 h 1090"/>
                <a:gd name="T58" fmla="*/ 1020 w 1088"/>
                <a:gd name="T59" fmla="*/ 383 h 1090"/>
                <a:gd name="T60" fmla="*/ 1020 w 1088"/>
                <a:gd name="T61" fmla="*/ 383 h 1090"/>
                <a:gd name="T62" fmla="*/ 1020 w 1088"/>
                <a:gd name="T63" fmla="*/ 121 h 1090"/>
                <a:gd name="T64" fmla="*/ 966 w 1088"/>
                <a:gd name="T65" fmla="*/ 67 h 1090"/>
                <a:gd name="T66" fmla="*/ 704 w 1088"/>
                <a:gd name="T67" fmla="*/ 67 h 1090"/>
                <a:gd name="T68" fmla="*/ 650 w 1088"/>
                <a:gd name="T69" fmla="*/ 121 h 1090"/>
                <a:gd name="T70" fmla="*/ 650 w 1088"/>
                <a:gd name="T71" fmla="*/ 383 h 1090"/>
                <a:gd name="T72" fmla="*/ 704 w 1088"/>
                <a:gd name="T73" fmla="*/ 437 h 1090"/>
                <a:gd name="T74" fmla="*/ 966 w 1088"/>
                <a:gd name="T75" fmla="*/ 437 h 1090"/>
                <a:gd name="T76" fmla="*/ 1020 w 1088"/>
                <a:gd name="T77" fmla="*/ 383 h 1090"/>
                <a:gd name="T78" fmla="*/ 584 w 1088"/>
                <a:gd name="T79" fmla="*/ 688 h 1090"/>
                <a:gd name="T80" fmla="*/ 584 w 1088"/>
                <a:gd name="T81" fmla="*/ 688 h 1090"/>
                <a:gd name="T82" fmla="*/ 584 w 1088"/>
                <a:gd name="T83" fmla="*/ 989 h 1090"/>
                <a:gd name="T84" fmla="*/ 686 w 1088"/>
                <a:gd name="T85" fmla="*/ 1090 h 1090"/>
                <a:gd name="T86" fmla="*/ 987 w 1088"/>
                <a:gd name="T87" fmla="*/ 1090 h 1090"/>
                <a:gd name="T88" fmla="*/ 1088 w 1088"/>
                <a:gd name="T89" fmla="*/ 989 h 1090"/>
                <a:gd name="T90" fmla="*/ 1088 w 1088"/>
                <a:gd name="T91" fmla="*/ 688 h 1090"/>
                <a:gd name="T92" fmla="*/ 987 w 1088"/>
                <a:gd name="T93" fmla="*/ 588 h 1090"/>
                <a:gd name="T94" fmla="*/ 686 w 1088"/>
                <a:gd name="T95" fmla="*/ 588 h 1090"/>
                <a:gd name="T96" fmla="*/ 584 w 1088"/>
                <a:gd name="T97" fmla="*/ 68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8" h="1090">
                  <a:moveTo>
                    <a:pt x="402" y="588"/>
                  </a:moveTo>
                  <a:cubicBezTo>
                    <a:pt x="469" y="588"/>
                    <a:pt x="502" y="621"/>
                    <a:pt x="502" y="688"/>
                  </a:cubicBezTo>
                  <a:cubicBezTo>
                    <a:pt x="502" y="989"/>
                    <a:pt x="502" y="989"/>
                    <a:pt x="502" y="989"/>
                  </a:cubicBezTo>
                  <a:cubicBezTo>
                    <a:pt x="502" y="1056"/>
                    <a:pt x="469" y="1090"/>
                    <a:pt x="402" y="1090"/>
                  </a:cubicBezTo>
                  <a:cubicBezTo>
                    <a:pt x="100" y="1090"/>
                    <a:pt x="100" y="1090"/>
                    <a:pt x="100" y="1090"/>
                  </a:cubicBezTo>
                  <a:cubicBezTo>
                    <a:pt x="33" y="1090"/>
                    <a:pt x="0" y="1056"/>
                    <a:pt x="0" y="989"/>
                  </a:cubicBezTo>
                  <a:cubicBezTo>
                    <a:pt x="0" y="688"/>
                    <a:pt x="0" y="688"/>
                    <a:pt x="0" y="688"/>
                  </a:cubicBezTo>
                  <a:cubicBezTo>
                    <a:pt x="0" y="621"/>
                    <a:pt x="33" y="588"/>
                    <a:pt x="100" y="588"/>
                  </a:cubicBezTo>
                  <a:cubicBezTo>
                    <a:pt x="402" y="588"/>
                    <a:pt x="402" y="588"/>
                    <a:pt x="402" y="588"/>
                  </a:cubicBezTo>
                  <a:cubicBezTo>
                    <a:pt x="402" y="588"/>
                    <a:pt x="402" y="588"/>
                    <a:pt x="402" y="588"/>
                  </a:cubicBezTo>
                  <a:close/>
                  <a:moveTo>
                    <a:pt x="402" y="2"/>
                  </a:moveTo>
                  <a:cubicBezTo>
                    <a:pt x="402" y="2"/>
                    <a:pt x="402" y="2"/>
                    <a:pt x="402" y="2"/>
                  </a:cubicBezTo>
                  <a:cubicBezTo>
                    <a:pt x="100" y="2"/>
                    <a:pt x="100" y="2"/>
                    <a:pt x="100" y="2"/>
                  </a:cubicBezTo>
                  <a:cubicBezTo>
                    <a:pt x="33" y="2"/>
                    <a:pt x="0" y="36"/>
                    <a:pt x="0" y="103"/>
                  </a:cubicBezTo>
                  <a:cubicBezTo>
                    <a:pt x="0" y="103"/>
                    <a:pt x="0" y="103"/>
                    <a:pt x="0" y="403"/>
                  </a:cubicBezTo>
                  <a:cubicBezTo>
                    <a:pt x="0" y="471"/>
                    <a:pt x="33" y="504"/>
                    <a:pt x="100" y="504"/>
                  </a:cubicBezTo>
                  <a:cubicBezTo>
                    <a:pt x="100" y="504"/>
                    <a:pt x="100" y="504"/>
                    <a:pt x="402" y="504"/>
                  </a:cubicBezTo>
                  <a:cubicBezTo>
                    <a:pt x="469" y="504"/>
                    <a:pt x="502" y="471"/>
                    <a:pt x="502" y="403"/>
                  </a:cubicBezTo>
                  <a:cubicBezTo>
                    <a:pt x="502" y="403"/>
                    <a:pt x="502" y="403"/>
                    <a:pt x="502" y="103"/>
                  </a:cubicBezTo>
                  <a:cubicBezTo>
                    <a:pt x="502" y="36"/>
                    <a:pt x="469" y="2"/>
                    <a:pt x="402" y="2"/>
                  </a:cubicBezTo>
                  <a:close/>
                  <a:moveTo>
                    <a:pt x="966" y="0"/>
                  </a:moveTo>
                  <a:cubicBezTo>
                    <a:pt x="1048" y="0"/>
                    <a:pt x="1088" y="40"/>
                    <a:pt x="1088" y="121"/>
                  </a:cubicBezTo>
                  <a:cubicBezTo>
                    <a:pt x="1088" y="121"/>
                    <a:pt x="1088" y="121"/>
                    <a:pt x="1088" y="383"/>
                  </a:cubicBezTo>
                  <a:cubicBezTo>
                    <a:pt x="1088" y="464"/>
                    <a:pt x="1048" y="504"/>
                    <a:pt x="966" y="504"/>
                  </a:cubicBezTo>
                  <a:cubicBezTo>
                    <a:pt x="966" y="504"/>
                    <a:pt x="966" y="504"/>
                    <a:pt x="704" y="504"/>
                  </a:cubicBezTo>
                  <a:cubicBezTo>
                    <a:pt x="623" y="504"/>
                    <a:pt x="583" y="464"/>
                    <a:pt x="583" y="383"/>
                  </a:cubicBezTo>
                  <a:cubicBezTo>
                    <a:pt x="583" y="383"/>
                    <a:pt x="583" y="383"/>
                    <a:pt x="583" y="121"/>
                  </a:cubicBezTo>
                  <a:cubicBezTo>
                    <a:pt x="583" y="40"/>
                    <a:pt x="623" y="0"/>
                    <a:pt x="704" y="0"/>
                  </a:cubicBezTo>
                  <a:cubicBezTo>
                    <a:pt x="704" y="0"/>
                    <a:pt x="704" y="0"/>
                    <a:pt x="966" y="0"/>
                  </a:cubicBezTo>
                  <a:close/>
                  <a:moveTo>
                    <a:pt x="1020" y="383"/>
                  </a:moveTo>
                  <a:cubicBezTo>
                    <a:pt x="1020" y="383"/>
                    <a:pt x="1020" y="383"/>
                    <a:pt x="1020" y="383"/>
                  </a:cubicBezTo>
                  <a:cubicBezTo>
                    <a:pt x="1020" y="121"/>
                    <a:pt x="1020" y="121"/>
                    <a:pt x="1020" y="121"/>
                  </a:cubicBezTo>
                  <a:cubicBezTo>
                    <a:pt x="1020" y="85"/>
                    <a:pt x="1002" y="67"/>
                    <a:pt x="966" y="67"/>
                  </a:cubicBezTo>
                  <a:cubicBezTo>
                    <a:pt x="966" y="67"/>
                    <a:pt x="966" y="67"/>
                    <a:pt x="704" y="67"/>
                  </a:cubicBezTo>
                  <a:cubicBezTo>
                    <a:pt x="668" y="67"/>
                    <a:pt x="650" y="85"/>
                    <a:pt x="650" y="121"/>
                  </a:cubicBezTo>
                  <a:cubicBezTo>
                    <a:pt x="650" y="121"/>
                    <a:pt x="650" y="121"/>
                    <a:pt x="650" y="383"/>
                  </a:cubicBezTo>
                  <a:cubicBezTo>
                    <a:pt x="650" y="419"/>
                    <a:pt x="668" y="437"/>
                    <a:pt x="704" y="437"/>
                  </a:cubicBezTo>
                  <a:cubicBezTo>
                    <a:pt x="704" y="437"/>
                    <a:pt x="704" y="437"/>
                    <a:pt x="966" y="437"/>
                  </a:cubicBezTo>
                  <a:cubicBezTo>
                    <a:pt x="1002" y="437"/>
                    <a:pt x="1020" y="419"/>
                    <a:pt x="1020" y="383"/>
                  </a:cubicBezTo>
                  <a:close/>
                  <a:moveTo>
                    <a:pt x="584" y="688"/>
                  </a:moveTo>
                  <a:cubicBezTo>
                    <a:pt x="584" y="688"/>
                    <a:pt x="584" y="688"/>
                    <a:pt x="584" y="688"/>
                  </a:cubicBezTo>
                  <a:cubicBezTo>
                    <a:pt x="584" y="989"/>
                    <a:pt x="584" y="989"/>
                    <a:pt x="584" y="989"/>
                  </a:cubicBezTo>
                  <a:cubicBezTo>
                    <a:pt x="584" y="1056"/>
                    <a:pt x="619" y="1090"/>
                    <a:pt x="686" y="1090"/>
                  </a:cubicBezTo>
                  <a:cubicBezTo>
                    <a:pt x="686" y="1090"/>
                    <a:pt x="686" y="1090"/>
                    <a:pt x="987" y="1090"/>
                  </a:cubicBezTo>
                  <a:cubicBezTo>
                    <a:pt x="1054" y="1090"/>
                    <a:pt x="1088" y="1056"/>
                    <a:pt x="1088" y="989"/>
                  </a:cubicBezTo>
                  <a:cubicBezTo>
                    <a:pt x="1088" y="989"/>
                    <a:pt x="1088" y="989"/>
                    <a:pt x="1088" y="688"/>
                  </a:cubicBezTo>
                  <a:cubicBezTo>
                    <a:pt x="1088" y="621"/>
                    <a:pt x="1054" y="588"/>
                    <a:pt x="987" y="588"/>
                  </a:cubicBezTo>
                  <a:cubicBezTo>
                    <a:pt x="987" y="588"/>
                    <a:pt x="987" y="588"/>
                    <a:pt x="686" y="588"/>
                  </a:cubicBezTo>
                  <a:cubicBezTo>
                    <a:pt x="619" y="588"/>
                    <a:pt x="584" y="621"/>
                    <a:pt x="584" y="688"/>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grpSp>
        <p:nvGrpSpPr>
          <p:cNvPr id="8" name="Group 47">
            <a:extLst>
              <a:ext uri="{FF2B5EF4-FFF2-40B4-BE49-F238E27FC236}">
                <a16:creationId xmlns:a16="http://schemas.microsoft.com/office/drawing/2014/main" id="{16F30598-8E03-465E-8DBC-7A7D0D5B941D}"/>
              </a:ext>
            </a:extLst>
          </p:cNvPr>
          <p:cNvGrpSpPr/>
          <p:nvPr/>
        </p:nvGrpSpPr>
        <p:grpSpPr>
          <a:xfrm>
            <a:off x="8856472" y="3914112"/>
            <a:ext cx="1985722" cy="1985722"/>
            <a:chOff x="6294678" y="555615"/>
            <a:chExt cx="1985722" cy="1985722"/>
          </a:xfrm>
        </p:grpSpPr>
        <p:sp>
          <p:nvSpPr>
            <p:cNvPr id="20" name="Oval 48">
              <a:extLst>
                <a:ext uri="{FF2B5EF4-FFF2-40B4-BE49-F238E27FC236}">
                  <a16:creationId xmlns:a16="http://schemas.microsoft.com/office/drawing/2014/main" id="{AD30E38B-3732-4BC5-9EF4-CF3ECAB8307D}"/>
                </a:ext>
              </a:extLst>
            </p:cNvPr>
            <p:cNvSpPr/>
            <p:nvPr/>
          </p:nvSpPr>
          <p:spPr bwMode="auto">
            <a:xfrm>
              <a:off x="6294678" y="555615"/>
              <a:ext cx="1985722" cy="1985722"/>
            </a:xfrm>
            <a:prstGeom prst="ellipse">
              <a:avLst/>
            </a:prstGeom>
            <a:solidFill>
              <a:schemeClr val="tx1">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1" name="Freeform 21">
              <a:extLst>
                <a:ext uri="{FF2B5EF4-FFF2-40B4-BE49-F238E27FC236}">
                  <a16:creationId xmlns:a16="http://schemas.microsoft.com/office/drawing/2014/main" id="{BE89AED2-CFD0-46A3-B8BB-7B28EFEF073A}"/>
                </a:ext>
              </a:extLst>
            </p:cNvPr>
            <p:cNvSpPr>
              <a:spLocks noChangeAspect="1" noEditPoints="1"/>
            </p:cNvSpPr>
            <p:nvPr/>
          </p:nvSpPr>
          <p:spPr bwMode="black">
            <a:xfrm>
              <a:off x="6904278" y="955486"/>
              <a:ext cx="766522" cy="477404"/>
            </a:xfrm>
            <a:custGeom>
              <a:avLst/>
              <a:gdLst>
                <a:gd name="T0" fmla="*/ 1277 w 1355"/>
                <a:gd name="T1" fmla="*/ 371 h 843"/>
                <a:gd name="T2" fmla="*/ 1157 w 1355"/>
                <a:gd name="T3" fmla="*/ 298 h 843"/>
                <a:gd name="T4" fmla="*/ 1157 w 1355"/>
                <a:gd name="T5" fmla="*/ 277 h 843"/>
                <a:gd name="T6" fmla="*/ 1080 w 1355"/>
                <a:gd name="T7" fmla="*/ 83 h 843"/>
                <a:gd name="T8" fmla="*/ 888 w 1355"/>
                <a:gd name="T9" fmla="*/ 0 h 843"/>
                <a:gd name="T10" fmla="*/ 650 w 1355"/>
                <a:gd name="T11" fmla="*/ 135 h 843"/>
                <a:gd name="T12" fmla="*/ 544 w 1355"/>
                <a:gd name="T13" fmla="*/ 114 h 843"/>
                <a:gd name="T14" fmla="*/ 353 w 1355"/>
                <a:gd name="T15" fmla="*/ 189 h 843"/>
                <a:gd name="T16" fmla="*/ 287 w 1355"/>
                <a:gd name="T17" fmla="*/ 287 h 843"/>
                <a:gd name="T18" fmla="*/ 275 w 1355"/>
                <a:gd name="T19" fmla="*/ 287 h 843"/>
                <a:gd name="T20" fmla="*/ 82 w 1355"/>
                <a:gd name="T21" fmla="*/ 370 h 843"/>
                <a:gd name="T22" fmla="*/ 0 w 1355"/>
                <a:gd name="T23" fmla="*/ 565 h 843"/>
                <a:gd name="T24" fmla="*/ 82 w 1355"/>
                <a:gd name="T25" fmla="*/ 760 h 843"/>
                <a:gd name="T26" fmla="*/ 275 w 1355"/>
                <a:gd name="T27" fmla="*/ 843 h 843"/>
                <a:gd name="T28" fmla="*/ 1080 w 1355"/>
                <a:gd name="T29" fmla="*/ 843 h 843"/>
                <a:gd name="T30" fmla="*/ 1277 w 1355"/>
                <a:gd name="T31" fmla="*/ 760 h 843"/>
                <a:gd name="T32" fmla="*/ 1355 w 1355"/>
                <a:gd name="T33" fmla="*/ 565 h 843"/>
                <a:gd name="T34" fmla="*/ 1277 w 1355"/>
                <a:gd name="T35" fmla="*/ 371 h 843"/>
                <a:gd name="T36" fmla="*/ 1080 w 1355"/>
                <a:gd name="T37" fmla="*/ 766 h 843"/>
                <a:gd name="T38" fmla="*/ 275 w 1355"/>
                <a:gd name="T39" fmla="*/ 766 h 843"/>
                <a:gd name="T40" fmla="*/ 76 w 1355"/>
                <a:gd name="T41" fmla="*/ 565 h 843"/>
                <a:gd name="T42" fmla="*/ 275 w 1355"/>
                <a:gd name="T43" fmla="*/ 364 h 843"/>
                <a:gd name="T44" fmla="*/ 346 w 1355"/>
                <a:gd name="T45" fmla="*/ 381 h 843"/>
                <a:gd name="T46" fmla="*/ 544 w 1355"/>
                <a:gd name="T47" fmla="*/ 191 h 843"/>
                <a:gd name="T48" fmla="*/ 689 w 1355"/>
                <a:gd name="T49" fmla="*/ 255 h 843"/>
                <a:gd name="T50" fmla="*/ 888 w 1355"/>
                <a:gd name="T51" fmla="*/ 77 h 843"/>
                <a:gd name="T52" fmla="*/ 1080 w 1355"/>
                <a:gd name="T53" fmla="*/ 277 h 843"/>
                <a:gd name="T54" fmla="*/ 1064 w 1355"/>
                <a:gd name="T55" fmla="*/ 370 h 843"/>
                <a:gd name="T56" fmla="*/ 1080 w 1355"/>
                <a:gd name="T57" fmla="*/ 364 h 843"/>
                <a:gd name="T58" fmla="*/ 1278 w 1355"/>
                <a:gd name="T59" fmla="*/ 565 h 843"/>
                <a:gd name="T60" fmla="*/ 1080 w 1355"/>
                <a:gd name="T61" fmla="*/ 766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5" h="843">
                  <a:moveTo>
                    <a:pt x="1277" y="371"/>
                  </a:moveTo>
                  <a:cubicBezTo>
                    <a:pt x="1242" y="335"/>
                    <a:pt x="1201" y="311"/>
                    <a:pt x="1157" y="298"/>
                  </a:cubicBezTo>
                  <a:cubicBezTo>
                    <a:pt x="1157" y="291"/>
                    <a:pt x="1157" y="285"/>
                    <a:pt x="1157" y="277"/>
                  </a:cubicBezTo>
                  <a:cubicBezTo>
                    <a:pt x="1157" y="205"/>
                    <a:pt x="1130" y="136"/>
                    <a:pt x="1080" y="83"/>
                  </a:cubicBezTo>
                  <a:cubicBezTo>
                    <a:pt x="1028" y="29"/>
                    <a:pt x="959" y="0"/>
                    <a:pt x="888" y="0"/>
                  </a:cubicBezTo>
                  <a:cubicBezTo>
                    <a:pt x="789" y="0"/>
                    <a:pt x="700" y="54"/>
                    <a:pt x="650" y="135"/>
                  </a:cubicBezTo>
                  <a:cubicBezTo>
                    <a:pt x="618" y="121"/>
                    <a:pt x="581" y="114"/>
                    <a:pt x="544" y="114"/>
                  </a:cubicBezTo>
                  <a:cubicBezTo>
                    <a:pt x="471" y="114"/>
                    <a:pt x="404" y="141"/>
                    <a:pt x="353" y="189"/>
                  </a:cubicBezTo>
                  <a:cubicBezTo>
                    <a:pt x="324" y="217"/>
                    <a:pt x="302" y="250"/>
                    <a:pt x="287" y="287"/>
                  </a:cubicBezTo>
                  <a:cubicBezTo>
                    <a:pt x="283" y="287"/>
                    <a:pt x="279" y="287"/>
                    <a:pt x="275" y="287"/>
                  </a:cubicBezTo>
                  <a:cubicBezTo>
                    <a:pt x="203" y="287"/>
                    <a:pt x="134" y="317"/>
                    <a:pt x="82" y="370"/>
                  </a:cubicBezTo>
                  <a:cubicBezTo>
                    <a:pt x="29" y="422"/>
                    <a:pt x="0" y="492"/>
                    <a:pt x="0" y="565"/>
                  </a:cubicBezTo>
                  <a:cubicBezTo>
                    <a:pt x="0" y="638"/>
                    <a:pt x="29" y="707"/>
                    <a:pt x="82" y="760"/>
                  </a:cubicBezTo>
                  <a:cubicBezTo>
                    <a:pt x="134" y="814"/>
                    <a:pt x="203" y="843"/>
                    <a:pt x="275" y="843"/>
                  </a:cubicBezTo>
                  <a:cubicBezTo>
                    <a:pt x="1080" y="843"/>
                    <a:pt x="1080" y="843"/>
                    <a:pt x="1080" y="843"/>
                  </a:cubicBezTo>
                  <a:cubicBezTo>
                    <a:pt x="1155" y="843"/>
                    <a:pt x="1224" y="814"/>
                    <a:pt x="1277" y="760"/>
                  </a:cubicBezTo>
                  <a:cubicBezTo>
                    <a:pt x="1327" y="707"/>
                    <a:pt x="1355" y="638"/>
                    <a:pt x="1355" y="565"/>
                  </a:cubicBezTo>
                  <a:cubicBezTo>
                    <a:pt x="1355" y="492"/>
                    <a:pt x="1327" y="422"/>
                    <a:pt x="1277" y="371"/>
                  </a:cubicBezTo>
                  <a:close/>
                  <a:moveTo>
                    <a:pt x="1080" y="766"/>
                  </a:moveTo>
                  <a:cubicBezTo>
                    <a:pt x="1080" y="766"/>
                    <a:pt x="437" y="766"/>
                    <a:pt x="275" y="766"/>
                  </a:cubicBezTo>
                  <a:cubicBezTo>
                    <a:pt x="167" y="766"/>
                    <a:pt x="76" y="674"/>
                    <a:pt x="76" y="565"/>
                  </a:cubicBezTo>
                  <a:cubicBezTo>
                    <a:pt x="76" y="457"/>
                    <a:pt x="167" y="364"/>
                    <a:pt x="275" y="364"/>
                  </a:cubicBezTo>
                  <a:cubicBezTo>
                    <a:pt x="302" y="364"/>
                    <a:pt x="324" y="370"/>
                    <a:pt x="346" y="381"/>
                  </a:cubicBezTo>
                  <a:cubicBezTo>
                    <a:pt x="351" y="272"/>
                    <a:pt x="437" y="191"/>
                    <a:pt x="544" y="191"/>
                  </a:cubicBezTo>
                  <a:cubicBezTo>
                    <a:pt x="603" y="191"/>
                    <a:pt x="650" y="213"/>
                    <a:pt x="689" y="255"/>
                  </a:cubicBezTo>
                  <a:cubicBezTo>
                    <a:pt x="699" y="158"/>
                    <a:pt x="785" y="77"/>
                    <a:pt x="888" y="77"/>
                  </a:cubicBezTo>
                  <a:cubicBezTo>
                    <a:pt x="994" y="77"/>
                    <a:pt x="1080" y="169"/>
                    <a:pt x="1080" y="277"/>
                  </a:cubicBezTo>
                  <a:cubicBezTo>
                    <a:pt x="1080" y="311"/>
                    <a:pt x="1075" y="343"/>
                    <a:pt x="1064" y="370"/>
                  </a:cubicBezTo>
                  <a:cubicBezTo>
                    <a:pt x="1069" y="364"/>
                    <a:pt x="1075" y="364"/>
                    <a:pt x="1080" y="364"/>
                  </a:cubicBezTo>
                  <a:cubicBezTo>
                    <a:pt x="1192" y="364"/>
                    <a:pt x="1278" y="457"/>
                    <a:pt x="1278" y="565"/>
                  </a:cubicBezTo>
                  <a:cubicBezTo>
                    <a:pt x="1278" y="674"/>
                    <a:pt x="1192" y="766"/>
                    <a:pt x="1080" y="766"/>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22" name="TextBox 50">
              <a:extLst>
                <a:ext uri="{FF2B5EF4-FFF2-40B4-BE49-F238E27FC236}">
                  <a16:creationId xmlns:a16="http://schemas.microsoft.com/office/drawing/2014/main" id="{C931D05B-0999-4CC4-9325-9C5220AEBBE3}"/>
                </a:ext>
              </a:extLst>
            </p:cNvPr>
            <p:cNvSpPr txBox="1"/>
            <p:nvPr/>
          </p:nvSpPr>
          <p:spPr>
            <a:xfrm>
              <a:off x="6482126" y="1404030"/>
              <a:ext cx="1610826" cy="960263"/>
            </a:xfrm>
            <a:prstGeom prst="rect">
              <a:avLst/>
            </a:prstGeom>
            <a:noFill/>
          </p:spPr>
          <p:txBody>
            <a:bodyPr wrap="none" lIns="182880" tIns="146304" rIns="182880" bIns="146304"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353535"/>
                  </a:solidFill>
                  <a:effectLst/>
                  <a:uLnTx/>
                  <a:uFillTx/>
                  <a:latin typeface="Segoe UI Semilight"/>
                  <a:ea typeface="+mn-ea"/>
                  <a:cs typeface="+mn-cs"/>
                </a:rPr>
                <a:t>Microsoft</a:t>
              </a:r>
              <a:br>
                <a:rPr kumimoji="0" lang="en-US" sz="2400" b="0" i="0" u="none" strike="noStrike" kern="1200" cap="none" spc="0" normalizeH="0" baseline="0" noProof="0">
                  <a:ln>
                    <a:noFill/>
                  </a:ln>
                  <a:solidFill>
                    <a:srgbClr val="353535"/>
                  </a:solidFill>
                  <a:effectLst/>
                  <a:uLnTx/>
                  <a:uFillTx/>
                  <a:latin typeface="Segoe UI Semilight"/>
                  <a:ea typeface="+mn-ea"/>
                  <a:cs typeface="+mn-cs"/>
                </a:rPr>
              </a:br>
              <a:r>
                <a:rPr kumimoji="0" lang="en-US" sz="2400" b="0" i="0" u="none" strike="noStrike" kern="1200" cap="none" spc="0" normalizeH="0" baseline="0" noProof="0">
                  <a:ln>
                    <a:noFill/>
                  </a:ln>
                  <a:solidFill>
                    <a:srgbClr val="353535"/>
                  </a:solidFill>
                  <a:effectLst/>
                  <a:uLnTx/>
                  <a:uFillTx/>
                  <a:latin typeface="Segoe UI Semilight"/>
                  <a:ea typeface="+mn-ea"/>
                  <a:cs typeface="+mn-cs"/>
                </a:rPr>
                <a:t>Graph</a:t>
              </a:r>
            </a:p>
          </p:txBody>
        </p:sp>
      </p:grpSp>
      <p:grpSp>
        <p:nvGrpSpPr>
          <p:cNvPr id="9" name="Group 72">
            <a:extLst>
              <a:ext uri="{FF2B5EF4-FFF2-40B4-BE49-F238E27FC236}">
                <a16:creationId xmlns:a16="http://schemas.microsoft.com/office/drawing/2014/main" id="{2CAA582E-E5D5-4287-BCE9-C79810E34E51}"/>
              </a:ext>
            </a:extLst>
          </p:cNvPr>
          <p:cNvGrpSpPr/>
          <p:nvPr/>
        </p:nvGrpSpPr>
        <p:grpSpPr>
          <a:xfrm>
            <a:off x="2857636" y="2742421"/>
            <a:ext cx="5141925" cy="1127714"/>
            <a:chOff x="2650477" y="2898863"/>
            <a:chExt cx="5141925" cy="1179030"/>
          </a:xfrm>
        </p:grpSpPr>
        <p:cxnSp>
          <p:nvCxnSpPr>
            <p:cNvPr id="18" name="Connector: Elbow 52">
              <a:extLst>
                <a:ext uri="{FF2B5EF4-FFF2-40B4-BE49-F238E27FC236}">
                  <a16:creationId xmlns:a16="http://schemas.microsoft.com/office/drawing/2014/main" id="{127AF69F-69E6-4194-BA52-7B2E51ED36C4}"/>
                </a:ext>
              </a:extLst>
            </p:cNvPr>
            <p:cNvCxnSpPr>
              <a:cxnSpLocks/>
            </p:cNvCxnSpPr>
            <p:nvPr/>
          </p:nvCxnSpPr>
          <p:spPr>
            <a:xfrm rot="5400000">
              <a:off x="4631925" y="917415"/>
              <a:ext cx="1179030" cy="5141925"/>
            </a:xfrm>
            <a:prstGeom prst="bentConnector3">
              <a:avLst>
                <a:gd name="adj1" fmla="val 24021"/>
              </a:avLst>
            </a:prstGeom>
            <a:ln w="38100" cap="sq">
              <a:solidFill>
                <a:schemeClr val="accent2"/>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9" name="TextBox 15">
              <a:extLst>
                <a:ext uri="{FF2B5EF4-FFF2-40B4-BE49-F238E27FC236}">
                  <a16:creationId xmlns:a16="http://schemas.microsoft.com/office/drawing/2014/main" id="{CECB4C90-DED9-40FE-8DA6-97FE28400C4E}"/>
                </a:ext>
              </a:extLst>
            </p:cNvPr>
            <p:cNvSpPr txBox="1"/>
            <p:nvPr/>
          </p:nvSpPr>
          <p:spPr>
            <a:xfrm>
              <a:off x="3007265" y="3002738"/>
              <a:ext cx="1095175" cy="324645"/>
            </a:xfrm>
            <a:prstGeom prst="hexagon">
              <a:avLst/>
            </a:prstGeom>
            <a:solidFill>
              <a:schemeClr val="bg1"/>
            </a:solidFill>
            <a:ln w="25400" cap="sq">
              <a:solidFill>
                <a:schemeClr val="accent2"/>
              </a:solidFill>
              <a:miter lim="800000"/>
            </a:ln>
          </p:spPr>
          <p:txBody>
            <a:bodyPr wrap="square" lIns="0" tIns="0" rIns="0" bIns="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solidFill>
                    <a:srgbClr val="353535"/>
                  </a:solidFill>
                  <a:effectLst/>
                  <a:uLnTx/>
                  <a:uFillTx/>
                  <a:latin typeface="Segoe UI Semilight"/>
                  <a:ea typeface="+mn-ea"/>
                  <a:cs typeface="+mn-cs"/>
                </a:rPr>
                <a:t>id_token</a:t>
              </a:r>
              <a:endParaRPr kumimoji="0" lang="en-US" sz="1600" b="0" i="0" u="none" strike="noStrike" kern="1200" cap="none" spc="0" normalizeH="0" baseline="0" noProof="0">
                <a:ln>
                  <a:noFill/>
                </a:ln>
                <a:solidFill>
                  <a:srgbClr val="353535"/>
                </a:solidFill>
                <a:effectLst/>
                <a:uLnTx/>
                <a:uFillTx/>
                <a:latin typeface="Segoe UI Semilight"/>
                <a:ea typeface="+mn-ea"/>
                <a:cs typeface="+mn-cs"/>
              </a:endParaRPr>
            </a:p>
          </p:txBody>
        </p:sp>
      </p:grpSp>
      <p:grpSp>
        <p:nvGrpSpPr>
          <p:cNvPr id="10" name="Group 73">
            <a:extLst>
              <a:ext uri="{FF2B5EF4-FFF2-40B4-BE49-F238E27FC236}">
                <a16:creationId xmlns:a16="http://schemas.microsoft.com/office/drawing/2014/main" id="{7C6108F7-8C27-400D-87E5-D1FB2B006ADB}"/>
              </a:ext>
            </a:extLst>
          </p:cNvPr>
          <p:cNvGrpSpPr/>
          <p:nvPr/>
        </p:nvGrpSpPr>
        <p:grpSpPr>
          <a:xfrm>
            <a:off x="3242020" y="2943886"/>
            <a:ext cx="4905283" cy="918785"/>
            <a:chOff x="2119011" y="3100326"/>
            <a:chExt cx="5153492" cy="918785"/>
          </a:xfrm>
        </p:grpSpPr>
        <p:cxnSp>
          <p:nvCxnSpPr>
            <p:cNvPr id="15" name="Connector: Elbow 51">
              <a:extLst>
                <a:ext uri="{FF2B5EF4-FFF2-40B4-BE49-F238E27FC236}">
                  <a16:creationId xmlns:a16="http://schemas.microsoft.com/office/drawing/2014/main" id="{E556F674-8EC2-4A40-8E4E-77C2646C59BC}"/>
                </a:ext>
              </a:extLst>
            </p:cNvPr>
            <p:cNvCxnSpPr>
              <a:cxnSpLocks/>
              <a:stCxn id="12" idx="4"/>
              <a:endCxn id="4" idx="0"/>
            </p:cNvCxnSpPr>
            <p:nvPr/>
          </p:nvCxnSpPr>
          <p:spPr>
            <a:xfrm rot="5400000">
              <a:off x="4236364" y="982973"/>
              <a:ext cx="918785" cy="5153492"/>
            </a:xfrm>
            <a:prstGeom prst="bentConnector3">
              <a:avLst>
                <a:gd name="adj1" fmla="val 50000"/>
              </a:avLst>
            </a:prstGeom>
            <a:ln w="38100" cap="sq">
              <a:solidFill>
                <a:schemeClr val="accent1"/>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6" name="TextBox 17">
              <a:extLst>
                <a:ext uri="{FF2B5EF4-FFF2-40B4-BE49-F238E27FC236}">
                  <a16:creationId xmlns:a16="http://schemas.microsoft.com/office/drawing/2014/main" id="{5DACDD2B-0D4F-4DE6-A596-550B45B7CB0D}"/>
                </a:ext>
              </a:extLst>
            </p:cNvPr>
            <p:cNvSpPr txBox="1"/>
            <p:nvPr/>
          </p:nvSpPr>
          <p:spPr>
            <a:xfrm>
              <a:off x="3700564" y="3386782"/>
              <a:ext cx="1569849" cy="305753"/>
            </a:xfrm>
            <a:prstGeom prst="hexagon">
              <a:avLst/>
            </a:prstGeom>
            <a:solidFill>
              <a:schemeClr val="bg1"/>
            </a:solidFill>
            <a:ln w="25400" cap="sq">
              <a:solidFill>
                <a:schemeClr val="accent1"/>
              </a:solidFill>
              <a:miter lim="800000"/>
            </a:ln>
          </p:spPr>
          <p:txBody>
            <a:bodyPr wrap="square" lIns="0" tIns="0" rIns="0" bIns="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353535"/>
                  </a:solidFill>
                  <a:effectLst/>
                  <a:uLnTx/>
                  <a:uFillTx/>
                  <a:latin typeface="Segoe UI Semilight"/>
                  <a:ea typeface="+mn-ea"/>
                  <a:cs typeface="+mn-cs"/>
                </a:rPr>
                <a:t>access_token</a:t>
              </a:r>
              <a:endParaRPr kumimoji="0" lang="en-US" sz="16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17" name="TextBox 19">
              <a:extLst>
                <a:ext uri="{FF2B5EF4-FFF2-40B4-BE49-F238E27FC236}">
                  <a16:creationId xmlns:a16="http://schemas.microsoft.com/office/drawing/2014/main" id="{ED2A163A-E796-4AE3-AED8-B7E4F451FE21}"/>
                </a:ext>
              </a:extLst>
            </p:cNvPr>
            <p:cNvSpPr txBox="1"/>
            <p:nvPr/>
          </p:nvSpPr>
          <p:spPr>
            <a:xfrm>
              <a:off x="5605501" y="3406844"/>
              <a:ext cx="1569849" cy="305753"/>
            </a:xfrm>
            <a:prstGeom prst="hexagon">
              <a:avLst/>
            </a:prstGeom>
            <a:solidFill>
              <a:schemeClr val="bg1"/>
            </a:solidFill>
            <a:ln w="25400" cap="sq">
              <a:solidFill>
                <a:schemeClr val="accent1"/>
              </a:solidFill>
              <a:miter lim="800000"/>
            </a:ln>
          </p:spPr>
          <p:txBody>
            <a:bodyPr wrap="square" lIns="0" tIns="0" rIns="0" bIns="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solidFill>
                    <a:srgbClr val="353535"/>
                  </a:solidFill>
                  <a:effectLst/>
                  <a:uLnTx/>
                  <a:uFillTx/>
                  <a:latin typeface="Segoe UI Semilight"/>
                  <a:ea typeface="+mn-ea"/>
                  <a:cs typeface="+mn-cs"/>
                </a:rPr>
                <a:t>refresh_token</a:t>
              </a:r>
              <a:endParaRPr kumimoji="0" lang="en-US" sz="1600" b="0" i="0" u="none" strike="noStrike" kern="1200" cap="none" spc="0" normalizeH="0" baseline="0" noProof="0">
                <a:ln>
                  <a:noFill/>
                </a:ln>
                <a:solidFill>
                  <a:srgbClr val="353535"/>
                </a:solidFill>
                <a:effectLst/>
                <a:uLnTx/>
                <a:uFillTx/>
                <a:latin typeface="Segoe UI Semilight"/>
                <a:ea typeface="+mn-ea"/>
                <a:cs typeface="+mn-cs"/>
              </a:endParaRPr>
            </a:p>
          </p:txBody>
        </p:sp>
      </p:grpSp>
      <p:grpSp>
        <p:nvGrpSpPr>
          <p:cNvPr id="11" name="Group 3">
            <a:extLst>
              <a:ext uri="{FF2B5EF4-FFF2-40B4-BE49-F238E27FC236}">
                <a16:creationId xmlns:a16="http://schemas.microsoft.com/office/drawing/2014/main" id="{5DD4C325-15CF-4832-AB59-3DFBB1280656}"/>
              </a:ext>
            </a:extLst>
          </p:cNvPr>
          <p:cNvGrpSpPr/>
          <p:nvPr/>
        </p:nvGrpSpPr>
        <p:grpSpPr>
          <a:xfrm>
            <a:off x="7154443" y="958165"/>
            <a:ext cx="1985722" cy="1985722"/>
            <a:chOff x="6294678" y="555615"/>
            <a:chExt cx="1985722" cy="1985722"/>
          </a:xfrm>
        </p:grpSpPr>
        <p:sp>
          <p:nvSpPr>
            <p:cNvPr id="12" name="Oval 2">
              <a:extLst>
                <a:ext uri="{FF2B5EF4-FFF2-40B4-BE49-F238E27FC236}">
                  <a16:creationId xmlns:a16="http://schemas.microsoft.com/office/drawing/2014/main" id="{29B3CBEA-61C6-467A-8151-0CE74CCD1DF9}"/>
                </a:ext>
              </a:extLst>
            </p:cNvPr>
            <p:cNvSpPr/>
            <p:nvPr/>
          </p:nvSpPr>
          <p:spPr bwMode="auto">
            <a:xfrm>
              <a:off x="6294678" y="555615"/>
              <a:ext cx="1985722" cy="198572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13" name="Freeform 21">
              <a:extLst>
                <a:ext uri="{FF2B5EF4-FFF2-40B4-BE49-F238E27FC236}">
                  <a16:creationId xmlns:a16="http://schemas.microsoft.com/office/drawing/2014/main" id="{AB69F2A5-ECCB-4BD0-B0FE-2539E21F6A2B}"/>
                </a:ext>
              </a:extLst>
            </p:cNvPr>
            <p:cNvSpPr>
              <a:spLocks noChangeAspect="1" noEditPoints="1"/>
            </p:cNvSpPr>
            <p:nvPr/>
          </p:nvSpPr>
          <p:spPr bwMode="black">
            <a:xfrm>
              <a:off x="6904278" y="955486"/>
              <a:ext cx="766522" cy="477404"/>
            </a:xfrm>
            <a:custGeom>
              <a:avLst/>
              <a:gdLst>
                <a:gd name="T0" fmla="*/ 1277 w 1355"/>
                <a:gd name="T1" fmla="*/ 371 h 843"/>
                <a:gd name="T2" fmla="*/ 1157 w 1355"/>
                <a:gd name="T3" fmla="*/ 298 h 843"/>
                <a:gd name="T4" fmla="*/ 1157 w 1355"/>
                <a:gd name="T5" fmla="*/ 277 h 843"/>
                <a:gd name="T6" fmla="*/ 1080 w 1355"/>
                <a:gd name="T7" fmla="*/ 83 h 843"/>
                <a:gd name="T8" fmla="*/ 888 w 1355"/>
                <a:gd name="T9" fmla="*/ 0 h 843"/>
                <a:gd name="T10" fmla="*/ 650 w 1355"/>
                <a:gd name="T11" fmla="*/ 135 h 843"/>
                <a:gd name="T12" fmla="*/ 544 w 1355"/>
                <a:gd name="T13" fmla="*/ 114 h 843"/>
                <a:gd name="T14" fmla="*/ 353 w 1355"/>
                <a:gd name="T15" fmla="*/ 189 h 843"/>
                <a:gd name="T16" fmla="*/ 287 w 1355"/>
                <a:gd name="T17" fmla="*/ 287 h 843"/>
                <a:gd name="T18" fmla="*/ 275 w 1355"/>
                <a:gd name="T19" fmla="*/ 287 h 843"/>
                <a:gd name="T20" fmla="*/ 82 w 1355"/>
                <a:gd name="T21" fmla="*/ 370 h 843"/>
                <a:gd name="T22" fmla="*/ 0 w 1355"/>
                <a:gd name="T23" fmla="*/ 565 h 843"/>
                <a:gd name="T24" fmla="*/ 82 w 1355"/>
                <a:gd name="T25" fmla="*/ 760 h 843"/>
                <a:gd name="T26" fmla="*/ 275 w 1355"/>
                <a:gd name="T27" fmla="*/ 843 h 843"/>
                <a:gd name="T28" fmla="*/ 1080 w 1355"/>
                <a:gd name="T29" fmla="*/ 843 h 843"/>
                <a:gd name="T30" fmla="*/ 1277 w 1355"/>
                <a:gd name="T31" fmla="*/ 760 h 843"/>
                <a:gd name="T32" fmla="*/ 1355 w 1355"/>
                <a:gd name="T33" fmla="*/ 565 h 843"/>
                <a:gd name="T34" fmla="*/ 1277 w 1355"/>
                <a:gd name="T35" fmla="*/ 371 h 843"/>
                <a:gd name="T36" fmla="*/ 1080 w 1355"/>
                <a:gd name="T37" fmla="*/ 766 h 843"/>
                <a:gd name="T38" fmla="*/ 275 w 1355"/>
                <a:gd name="T39" fmla="*/ 766 h 843"/>
                <a:gd name="T40" fmla="*/ 76 w 1355"/>
                <a:gd name="T41" fmla="*/ 565 h 843"/>
                <a:gd name="T42" fmla="*/ 275 w 1355"/>
                <a:gd name="T43" fmla="*/ 364 h 843"/>
                <a:gd name="T44" fmla="*/ 346 w 1355"/>
                <a:gd name="T45" fmla="*/ 381 h 843"/>
                <a:gd name="T46" fmla="*/ 544 w 1355"/>
                <a:gd name="T47" fmla="*/ 191 h 843"/>
                <a:gd name="T48" fmla="*/ 689 w 1355"/>
                <a:gd name="T49" fmla="*/ 255 h 843"/>
                <a:gd name="T50" fmla="*/ 888 w 1355"/>
                <a:gd name="T51" fmla="*/ 77 h 843"/>
                <a:gd name="T52" fmla="*/ 1080 w 1355"/>
                <a:gd name="T53" fmla="*/ 277 h 843"/>
                <a:gd name="T54" fmla="*/ 1064 w 1355"/>
                <a:gd name="T55" fmla="*/ 370 h 843"/>
                <a:gd name="T56" fmla="*/ 1080 w 1355"/>
                <a:gd name="T57" fmla="*/ 364 h 843"/>
                <a:gd name="T58" fmla="*/ 1278 w 1355"/>
                <a:gd name="T59" fmla="*/ 565 h 843"/>
                <a:gd name="T60" fmla="*/ 1080 w 1355"/>
                <a:gd name="T61" fmla="*/ 766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5" h="843">
                  <a:moveTo>
                    <a:pt x="1277" y="371"/>
                  </a:moveTo>
                  <a:cubicBezTo>
                    <a:pt x="1242" y="335"/>
                    <a:pt x="1201" y="311"/>
                    <a:pt x="1157" y="298"/>
                  </a:cubicBezTo>
                  <a:cubicBezTo>
                    <a:pt x="1157" y="291"/>
                    <a:pt x="1157" y="285"/>
                    <a:pt x="1157" y="277"/>
                  </a:cubicBezTo>
                  <a:cubicBezTo>
                    <a:pt x="1157" y="205"/>
                    <a:pt x="1130" y="136"/>
                    <a:pt x="1080" y="83"/>
                  </a:cubicBezTo>
                  <a:cubicBezTo>
                    <a:pt x="1028" y="29"/>
                    <a:pt x="959" y="0"/>
                    <a:pt x="888" y="0"/>
                  </a:cubicBezTo>
                  <a:cubicBezTo>
                    <a:pt x="789" y="0"/>
                    <a:pt x="700" y="54"/>
                    <a:pt x="650" y="135"/>
                  </a:cubicBezTo>
                  <a:cubicBezTo>
                    <a:pt x="618" y="121"/>
                    <a:pt x="581" y="114"/>
                    <a:pt x="544" y="114"/>
                  </a:cubicBezTo>
                  <a:cubicBezTo>
                    <a:pt x="471" y="114"/>
                    <a:pt x="404" y="141"/>
                    <a:pt x="353" y="189"/>
                  </a:cubicBezTo>
                  <a:cubicBezTo>
                    <a:pt x="324" y="217"/>
                    <a:pt x="302" y="250"/>
                    <a:pt x="287" y="287"/>
                  </a:cubicBezTo>
                  <a:cubicBezTo>
                    <a:pt x="283" y="287"/>
                    <a:pt x="279" y="287"/>
                    <a:pt x="275" y="287"/>
                  </a:cubicBezTo>
                  <a:cubicBezTo>
                    <a:pt x="203" y="287"/>
                    <a:pt x="134" y="317"/>
                    <a:pt x="82" y="370"/>
                  </a:cubicBezTo>
                  <a:cubicBezTo>
                    <a:pt x="29" y="422"/>
                    <a:pt x="0" y="492"/>
                    <a:pt x="0" y="565"/>
                  </a:cubicBezTo>
                  <a:cubicBezTo>
                    <a:pt x="0" y="638"/>
                    <a:pt x="29" y="707"/>
                    <a:pt x="82" y="760"/>
                  </a:cubicBezTo>
                  <a:cubicBezTo>
                    <a:pt x="134" y="814"/>
                    <a:pt x="203" y="843"/>
                    <a:pt x="275" y="843"/>
                  </a:cubicBezTo>
                  <a:cubicBezTo>
                    <a:pt x="1080" y="843"/>
                    <a:pt x="1080" y="843"/>
                    <a:pt x="1080" y="843"/>
                  </a:cubicBezTo>
                  <a:cubicBezTo>
                    <a:pt x="1155" y="843"/>
                    <a:pt x="1224" y="814"/>
                    <a:pt x="1277" y="760"/>
                  </a:cubicBezTo>
                  <a:cubicBezTo>
                    <a:pt x="1327" y="707"/>
                    <a:pt x="1355" y="638"/>
                    <a:pt x="1355" y="565"/>
                  </a:cubicBezTo>
                  <a:cubicBezTo>
                    <a:pt x="1355" y="492"/>
                    <a:pt x="1327" y="422"/>
                    <a:pt x="1277" y="371"/>
                  </a:cubicBezTo>
                  <a:close/>
                  <a:moveTo>
                    <a:pt x="1080" y="766"/>
                  </a:moveTo>
                  <a:cubicBezTo>
                    <a:pt x="1080" y="766"/>
                    <a:pt x="437" y="766"/>
                    <a:pt x="275" y="766"/>
                  </a:cubicBezTo>
                  <a:cubicBezTo>
                    <a:pt x="167" y="766"/>
                    <a:pt x="76" y="674"/>
                    <a:pt x="76" y="565"/>
                  </a:cubicBezTo>
                  <a:cubicBezTo>
                    <a:pt x="76" y="457"/>
                    <a:pt x="167" y="364"/>
                    <a:pt x="275" y="364"/>
                  </a:cubicBezTo>
                  <a:cubicBezTo>
                    <a:pt x="302" y="364"/>
                    <a:pt x="324" y="370"/>
                    <a:pt x="346" y="381"/>
                  </a:cubicBezTo>
                  <a:cubicBezTo>
                    <a:pt x="351" y="272"/>
                    <a:pt x="437" y="191"/>
                    <a:pt x="544" y="191"/>
                  </a:cubicBezTo>
                  <a:cubicBezTo>
                    <a:pt x="603" y="191"/>
                    <a:pt x="650" y="213"/>
                    <a:pt x="689" y="255"/>
                  </a:cubicBezTo>
                  <a:cubicBezTo>
                    <a:pt x="699" y="158"/>
                    <a:pt x="785" y="77"/>
                    <a:pt x="888" y="77"/>
                  </a:cubicBezTo>
                  <a:cubicBezTo>
                    <a:pt x="994" y="77"/>
                    <a:pt x="1080" y="169"/>
                    <a:pt x="1080" y="277"/>
                  </a:cubicBezTo>
                  <a:cubicBezTo>
                    <a:pt x="1080" y="311"/>
                    <a:pt x="1075" y="343"/>
                    <a:pt x="1064" y="370"/>
                  </a:cubicBezTo>
                  <a:cubicBezTo>
                    <a:pt x="1069" y="364"/>
                    <a:pt x="1075" y="364"/>
                    <a:pt x="1080" y="364"/>
                  </a:cubicBezTo>
                  <a:cubicBezTo>
                    <a:pt x="1192" y="364"/>
                    <a:pt x="1278" y="457"/>
                    <a:pt x="1278" y="565"/>
                  </a:cubicBezTo>
                  <a:cubicBezTo>
                    <a:pt x="1278" y="674"/>
                    <a:pt x="1192" y="766"/>
                    <a:pt x="1080" y="766"/>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14" name="TextBox 46">
              <a:extLst>
                <a:ext uri="{FF2B5EF4-FFF2-40B4-BE49-F238E27FC236}">
                  <a16:creationId xmlns:a16="http://schemas.microsoft.com/office/drawing/2014/main" id="{EEAFB4B4-C97E-4C77-95C4-F4FCA532D212}"/>
                </a:ext>
              </a:extLst>
            </p:cNvPr>
            <p:cNvSpPr txBox="1"/>
            <p:nvPr/>
          </p:nvSpPr>
          <p:spPr>
            <a:xfrm>
              <a:off x="6482126" y="1404030"/>
              <a:ext cx="1610826" cy="960263"/>
            </a:xfrm>
            <a:prstGeom prst="rect">
              <a:avLst/>
            </a:prstGeom>
            <a:noFill/>
          </p:spPr>
          <p:txBody>
            <a:bodyPr wrap="none" lIns="182880" tIns="146304" rIns="182880" bIns="146304"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Semilight"/>
                  <a:ea typeface="+mn-ea"/>
                  <a:cs typeface="+mn-cs"/>
                </a:rPr>
                <a:t>Microsoft</a:t>
              </a:r>
              <a:br>
                <a:rPr kumimoji="0" lang="en-US" sz="2400" b="0" i="0" u="none" strike="noStrike" kern="1200" cap="none" spc="0" normalizeH="0" baseline="0" noProof="0">
                  <a:ln>
                    <a:noFill/>
                  </a:ln>
                  <a:solidFill>
                    <a:srgbClr val="FFFFFF"/>
                  </a:solidFill>
                  <a:effectLst/>
                  <a:uLnTx/>
                  <a:uFillTx/>
                  <a:latin typeface="Segoe UI Semilight"/>
                  <a:ea typeface="+mn-ea"/>
                  <a:cs typeface="+mn-cs"/>
                </a:rPr>
              </a:br>
              <a:r>
                <a:rPr kumimoji="0" lang="en-US" sz="2400" b="0" i="0" u="none" strike="noStrike" kern="1200" cap="none" spc="0" normalizeH="0" baseline="0" noProof="0">
                  <a:ln>
                    <a:noFill/>
                  </a:ln>
                  <a:solidFill>
                    <a:srgbClr val="FFFFFF"/>
                  </a:solidFill>
                  <a:effectLst/>
                  <a:uLnTx/>
                  <a:uFillTx/>
                  <a:latin typeface="Segoe UI Semilight"/>
                  <a:ea typeface="+mn-ea"/>
                  <a:cs typeface="+mn-cs"/>
                </a:rPr>
                <a:t>Identity</a:t>
              </a:r>
            </a:p>
          </p:txBody>
        </p:sp>
      </p:grpSp>
    </p:spTree>
    <p:extLst>
      <p:ext uri="{BB962C8B-B14F-4D97-AF65-F5344CB8AC3E}">
        <p14:creationId xmlns:p14="http://schemas.microsoft.com/office/powerpoint/2010/main" val="30284693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5CC9633-B31C-42E5-9D26-83A470BCD47B}"/>
              </a:ext>
            </a:extLst>
          </p:cNvPr>
          <p:cNvSpPr>
            <a:spLocks noGrp="1"/>
          </p:cNvSpPr>
          <p:nvPr>
            <p:ph type="title"/>
          </p:nvPr>
        </p:nvSpPr>
        <p:spPr/>
        <p:txBody>
          <a:bodyPr/>
          <a:lstStyle/>
          <a:p>
            <a:r>
              <a:rPr lang="en-US" dirty="0"/>
              <a:t>Microsoft graph activities APIs and Microsoft graph devices APIs ​</a:t>
            </a:r>
            <a:br>
              <a:rPr lang="en-US" dirty="0"/>
            </a:br>
            <a:r>
              <a:rPr lang="en-US" sz="2000" dirty="0"/>
              <a:t>Activities and cross device experience</a:t>
            </a:r>
            <a:endParaRPr lang="es-ES" sz="2000" dirty="0"/>
          </a:p>
        </p:txBody>
      </p:sp>
      <p:sp>
        <p:nvSpPr>
          <p:cNvPr id="28" name="Rectangle 27">
            <a:extLst>
              <a:ext uri="{FF2B5EF4-FFF2-40B4-BE49-F238E27FC236}">
                <a16:creationId xmlns:a16="http://schemas.microsoft.com/office/drawing/2014/main" id="{A32EFBD4-204B-4C7C-9832-1034058BEDC9}"/>
              </a:ext>
            </a:extLst>
          </p:cNvPr>
          <p:cNvSpPr/>
          <p:nvPr/>
        </p:nvSpPr>
        <p:spPr>
          <a:xfrm>
            <a:off x="389860" y="1754120"/>
            <a:ext cx="5606903" cy="3477875"/>
          </a:xfrm>
          <a:prstGeom prst="rect">
            <a:avLst/>
          </a:prstGeom>
          <a:ln>
            <a:solidFill>
              <a:srgbClr val="C00000"/>
            </a:solidFill>
          </a:ln>
        </p:spPr>
        <p:txBody>
          <a:bodyPr wrap="square">
            <a:spAutoFit/>
          </a:bodyPr>
          <a:lstStyle/>
          <a:p>
            <a:pPr fontAlgn="base"/>
            <a:r>
              <a:rPr lang="en-US" sz="2800" b="1" dirty="0">
                <a:solidFill>
                  <a:srgbClr val="262626"/>
                </a:solidFill>
                <a:latin typeface="Segoe UI" panose="020B0502040204020203" pitchFamily="34" charset="0"/>
              </a:rPr>
              <a:t>Activities</a:t>
            </a:r>
            <a:r>
              <a:rPr lang="en-US" sz="2800" dirty="0">
                <a:solidFill>
                  <a:srgbClr val="000000"/>
                </a:solidFill>
                <a:latin typeface="Segoe UI" panose="020B0502040204020203" pitchFamily="34" charset="0"/>
              </a:rPr>
              <a:t>​</a:t>
            </a:r>
          </a:p>
          <a:p>
            <a:pPr fontAlgn="base">
              <a:buFont typeface="Arial" panose="020B0604020202020204" pitchFamily="34" charset="0"/>
              <a:buChar char="•"/>
            </a:pPr>
            <a:r>
              <a:rPr lang="en-US" sz="2400" dirty="0">
                <a:solidFill>
                  <a:srgbClr val="1A1A1A"/>
                </a:solidFill>
                <a:latin typeface="Segoe UI Semilight" panose="020B0402040204020203" pitchFamily="34" charset="0"/>
              </a:rPr>
              <a:t>Get you app activities in the Windows Timeline</a:t>
            </a:r>
            <a:r>
              <a:rPr lang="en-US" sz="2400" dirty="0">
                <a:solidFill>
                  <a:srgbClr val="000000"/>
                </a:solidFill>
                <a:latin typeface="Segoe UI Semilight" panose="020B0402040204020203" pitchFamily="34" charset="0"/>
              </a:rPr>
              <a:t>​</a:t>
            </a:r>
            <a:endParaRPr lang="en-US" sz="2400" dirty="0">
              <a:solidFill>
                <a:srgbClr val="000000"/>
              </a:solidFill>
              <a:latin typeface="Arial" panose="020B0604020202020204" pitchFamily="34" charset="0"/>
            </a:endParaRPr>
          </a:p>
          <a:p>
            <a:pPr fontAlgn="base">
              <a:buFont typeface="Arial" panose="020B0604020202020204" pitchFamily="34" charset="0"/>
              <a:buChar char="•"/>
            </a:pPr>
            <a:r>
              <a:rPr lang="en-US" sz="2400" dirty="0">
                <a:solidFill>
                  <a:srgbClr val="1A1A1A"/>
                </a:solidFill>
                <a:latin typeface="Segoe UI Semilight" panose="020B0402040204020203" pitchFamily="34" charset="0"/>
              </a:rPr>
              <a:t>Let customers pick up where they leave off</a:t>
            </a:r>
            <a:r>
              <a:rPr lang="en-US" sz="2400" dirty="0">
                <a:solidFill>
                  <a:srgbClr val="000000"/>
                </a:solidFill>
                <a:latin typeface="Segoe UI Semilight" panose="020B0402040204020203" pitchFamily="34" charset="0"/>
              </a:rPr>
              <a:t>​</a:t>
            </a:r>
            <a:endParaRPr lang="en-US" sz="2400" dirty="0">
              <a:solidFill>
                <a:srgbClr val="000000"/>
              </a:solidFill>
              <a:latin typeface="Arial" panose="020B0604020202020204" pitchFamily="34" charset="0"/>
            </a:endParaRPr>
          </a:p>
          <a:p>
            <a:pPr fontAlgn="base">
              <a:buFont typeface="Arial" panose="020B0604020202020204" pitchFamily="34" charset="0"/>
              <a:buChar char="•"/>
            </a:pPr>
            <a:r>
              <a:rPr lang="en-US" sz="2400" dirty="0">
                <a:solidFill>
                  <a:srgbClr val="1A1A1A"/>
                </a:solidFill>
                <a:latin typeface="Segoe UI Semilight" panose="020B0402040204020203" pitchFamily="34" charset="0"/>
              </a:rPr>
              <a:t>Feed is synchronized effortlessly across devices &amp; platforms </a:t>
            </a:r>
            <a:r>
              <a:rPr lang="en-US" sz="2400" dirty="0">
                <a:solidFill>
                  <a:srgbClr val="000000"/>
                </a:solidFill>
                <a:latin typeface="Segoe UI Semilight" panose="020B0402040204020203" pitchFamily="34" charset="0"/>
              </a:rPr>
              <a:t>​</a:t>
            </a:r>
            <a:endParaRPr lang="en-US" sz="2400" dirty="0">
              <a:solidFill>
                <a:srgbClr val="000000"/>
              </a:solidFill>
              <a:latin typeface="Arial" panose="020B0604020202020204" pitchFamily="34" charset="0"/>
            </a:endParaRPr>
          </a:p>
          <a:p>
            <a:pPr fontAlgn="base">
              <a:buFont typeface="Arial" panose="020B0604020202020204" pitchFamily="34" charset="0"/>
              <a:buChar char="•"/>
            </a:pPr>
            <a:r>
              <a:rPr lang="en-US" sz="2400" dirty="0">
                <a:solidFill>
                  <a:srgbClr val="1A1A1A"/>
                </a:solidFill>
                <a:latin typeface="Segoe UI Semilight" panose="020B0402040204020203" pitchFamily="34" charset="0"/>
              </a:rPr>
              <a:t>Activities API</a:t>
            </a:r>
            <a:r>
              <a:rPr lang="en-US" sz="2400" dirty="0">
                <a:solidFill>
                  <a:srgbClr val="000000"/>
                </a:solidFill>
                <a:latin typeface="Segoe UI Semilight" panose="020B0402040204020203" pitchFamily="34" charset="0"/>
              </a:rPr>
              <a:t>​</a:t>
            </a:r>
            <a:endParaRPr lang="en-US" sz="2400" dirty="0">
              <a:solidFill>
                <a:srgbClr val="000000"/>
              </a:solidFill>
              <a:latin typeface="Arial" panose="020B0604020202020204" pitchFamily="34" charset="0"/>
            </a:endParaRPr>
          </a:p>
          <a:p>
            <a:pPr fontAlgn="base">
              <a:buFont typeface="Arial" panose="020B0604020202020204" pitchFamily="34" charset="0"/>
              <a:buChar char="•"/>
            </a:pPr>
            <a:r>
              <a:rPr lang="en-US" sz="2400" dirty="0">
                <a:solidFill>
                  <a:srgbClr val="1A1A1A"/>
                </a:solidFill>
                <a:latin typeface="Segoe UI" panose="020B0502040204020203" pitchFamily="34" charset="0"/>
              </a:rPr>
              <a:t>List, create, replace, delete activities</a:t>
            </a:r>
            <a:endParaRPr lang="en-US" sz="2400" b="0" i="0" dirty="0">
              <a:solidFill>
                <a:srgbClr val="000000"/>
              </a:solidFill>
              <a:effectLst/>
              <a:latin typeface="Arial" panose="020B0604020202020204" pitchFamily="34" charset="0"/>
            </a:endParaRPr>
          </a:p>
        </p:txBody>
      </p:sp>
      <p:sp>
        <p:nvSpPr>
          <p:cNvPr id="29" name="Rectangle 28">
            <a:extLst>
              <a:ext uri="{FF2B5EF4-FFF2-40B4-BE49-F238E27FC236}">
                <a16:creationId xmlns:a16="http://schemas.microsoft.com/office/drawing/2014/main" id="{FC81FBD7-9856-4A26-BA79-EB82B1D61C1E}"/>
              </a:ext>
            </a:extLst>
          </p:cNvPr>
          <p:cNvSpPr/>
          <p:nvPr/>
        </p:nvSpPr>
        <p:spPr>
          <a:xfrm>
            <a:off x="6365359" y="1754120"/>
            <a:ext cx="5606902" cy="3477875"/>
          </a:xfrm>
          <a:prstGeom prst="rect">
            <a:avLst/>
          </a:prstGeom>
          <a:ln>
            <a:solidFill>
              <a:srgbClr val="FF0000"/>
            </a:solidFill>
          </a:ln>
        </p:spPr>
        <p:txBody>
          <a:bodyPr wrap="square">
            <a:spAutoFit/>
          </a:bodyPr>
          <a:lstStyle/>
          <a:p>
            <a:pPr fontAlgn="base"/>
            <a:r>
              <a:rPr lang="en-US" sz="2800" b="1" dirty="0">
                <a:solidFill>
                  <a:srgbClr val="262626"/>
                </a:solidFill>
                <a:latin typeface="Segoe UI" panose="020B0502040204020203" pitchFamily="34" charset="0"/>
              </a:rPr>
              <a:t>Devices</a:t>
            </a:r>
            <a:r>
              <a:rPr lang="en-US" sz="2800" dirty="0">
                <a:solidFill>
                  <a:srgbClr val="000000"/>
                </a:solidFill>
                <a:latin typeface="Segoe UI" panose="020B0502040204020203" pitchFamily="34" charset="0"/>
              </a:rPr>
              <a:t>​</a:t>
            </a:r>
          </a:p>
          <a:p>
            <a:pPr fontAlgn="base">
              <a:buFont typeface="Arial" panose="020B0604020202020204" pitchFamily="34" charset="0"/>
              <a:buChar char="•"/>
            </a:pPr>
            <a:r>
              <a:rPr lang="en-US" sz="2400" dirty="0">
                <a:solidFill>
                  <a:srgbClr val="1A1A1A"/>
                </a:solidFill>
                <a:latin typeface="Segoe UI Semilight" panose="020B0402040204020203" pitchFamily="34" charset="0"/>
              </a:rPr>
              <a:t>Discover and connect to user's devices</a:t>
            </a:r>
            <a:r>
              <a:rPr lang="en-US" sz="2400" dirty="0">
                <a:solidFill>
                  <a:srgbClr val="000000"/>
                </a:solidFill>
                <a:latin typeface="Segoe UI Semilight" panose="020B0402040204020203" pitchFamily="34" charset="0"/>
              </a:rPr>
              <a:t>​</a:t>
            </a:r>
            <a:endParaRPr lang="en-US" sz="2400" dirty="0">
              <a:solidFill>
                <a:srgbClr val="000000"/>
              </a:solidFill>
              <a:latin typeface="Arial" panose="020B0604020202020204" pitchFamily="34" charset="0"/>
            </a:endParaRPr>
          </a:p>
          <a:p>
            <a:pPr fontAlgn="base">
              <a:buFont typeface="Arial" panose="020B0604020202020204" pitchFamily="34" charset="0"/>
              <a:buChar char="•"/>
            </a:pPr>
            <a:r>
              <a:rPr lang="en-US" sz="2400" dirty="0">
                <a:solidFill>
                  <a:srgbClr val="1A1A1A"/>
                </a:solidFill>
                <a:latin typeface="Segoe UI Semilight" panose="020B0402040204020203" pitchFamily="34" charset="0"/>
              </a:rPr>
              <a:t>Remotely launch apps on those devices</a:t>
            </a:r>
            <a:r>
              <a:rPr lang="en-US" sz="2400" dirty="0">
                <a:solidFill>
                  <a:srgbClr val="000000"/>
                </a:solidFill>
                <a:latin typeface="Segoe UI Semilight" panose="020B0402040204020203" pitchFamily="34" charset="0"/>
              </a:rPr>
              <a:t>​</a:t>
            </a:r>
            <a:endParaRPr lang="en-US" sz="2400" dirty="0">
              <a:solidFill>
                <a:srgbClr val="000000"/>
              </a:solidFill>
              <a:latin typeface="Arial" panose="020B0604020202020204" pitchFamily="34" charset="0"/>
            </a:endParaRPr>
          </a:p>
          <a:p>
            <a:pPr fontAlgn="base">
              <a:buFont typeface="Arial" panose="020B0604020202020204" pitchFamily="34" charset="0"/>
              <a:buChar char="•"/>
            </a:pPr>
            <a:r>
              <a:rPr lang="en-US" sz="2400" dirty="0">
                <a:solidFill>
                  <a:srgbClr val="1A1A1A"/>
                </a:solidFill>
                <a:latin typeface="Segoe UI Semilight" panose="020B0402040204020203" pitchFamily="34" charset="0"/>
              </a:rPr>
              <a:t>Send messages to your apps on those devices</a:t>
            </a:r>
            <a:r>
              <a:rPr lang="en-US" sz="2400" dirty="0">
                <a:solidFill>
                  <a:srgbClr val="000000"/>
                </a:solidFill>
                <a:latin typeface="Segoe UI Semilight" panose="020B0402040204020203" pitchFamily="34" charset="0"/>
              </a:rPr>
              <a:t>​</a:t>
            </a:r>
            <a:endParaRPr lang="en-US" sz="2400" dirty="0">
              <a:solidFill>
                <a:srgbClr val="000000"/>
              </a:solidFill>
              <a:latin typeface="Arial" panose="020B0604020202020204" pitchFamily="34" charset="0"/>
            </a:endParaRPr>
          </a:p>
          <a:p>
            <a:pPr fontAlgn="base">
              <a:buFont typeface="Arial" panose="020B0604020202020204" pitchFamily="34" charset="0"/>
              <a:buChar char="•"/>
            </a:pPr>
            <a:r>
              <a:rPr lang="en-US" sz="2400" dirty="0">
                <a:solidFill>
                  <a:srgbClr val="1A1A1A"/>
                </a:solidFill>
                <a:latin typeface="Segoe UI Semilight" panose="020B0402040204020203" pitchFamily="34" charset="0"/>
              </a:rPr>
              <a:t>Device API</a:t>
            </a:r>
            <a:r>
              <a:rPr lang="en-US" sz="2400" dirty="0">
                <a:solidFill>
                  <a:srgbClr val="000000"/>
                </a:solidFill>
                <a:latin typeface="Segoe UI Semilight" panose="020B0402040204020203" pitchFamily="34" charset="0"/>
              </a:rPr>
              <a:t>​</a:t>
            </a:r>
            <a:endParaRPr lang="en-US" sz="2400" dirty="0">
              <a:solidFill>
                <a:srgbClr val="000000"/>
              </a:solidFill>
              <a:latin typeface="Arial" panose="020B0604020202020204" pitchFamily="34" charset="0"/>
            </a:endParaRPr>
          </a:p>
          <a:p>
            <a:pPr fontAlgn="base">
              <a:buFont typeface="Arial" panose="020B0604020202020204" pitchFamily="34" charset="0"/>
              <a:buChar char="•"/>
            </a:pPr>
            <a:r>
              <a:rPr lang="en-US" sz="2400" dirty="0">
                <a:solidFill>
                  <a:srgbClr val="1A1A1A"/>
                </a:solidFill>
                <a:latin typeface="Segoe UI" panose="020B0502040204020203" pitchFamily="34" charset="0"/>
              </a:rPr>
              <a:t>List devices</a:t>
            </a:r>
            <a:r>
              <a:rPr lang="en-US" sz="2400" dirty="0">
                <a:solidFill>
                  <a:srgbClr val="000000"/>
                </a:solidFill>
                <a:latin typeface="Segoe UI" panose="020B0502040204020203" pitchFamily="34" charset="0"/>
              </a:rPr>
              <a:t>​</a:t>
            </a:r>
            <a:endParaRPr lang="en-US" sz="2400" dirty="0">
              <a:solidFill>
                <a:srgbClr val="000000"/>
              </a:solidFill>
              <a:latin typeface="Arial" panose="020B0604020202020204" pitchFamily="34" charset="0"/>
            </a:endParaRPr>
          </a:p>
          <a:p>
            <a:pPr fontAlgn="base">
              <a:buFont typeface="Arial" panose="020B0604020202020204" pitchFamily="34" charset="0"/>
              <a:buChar char="•"/>
            </a:pPr>
            <a:r>
              <a:rPr lang="en-US" sz="2400" dirty="0">
                <a:solidFill>
                  <a:srgbClr val="1A1A1A"/>
                </a:solidFill>
                <a:latin typeface="Segoe UI" panose="020B0502040204020203" pitchFamily="34" charset="0"/>
              </a:rPr>
              <a:t>Send commands</a:t>
            </a:r>
            <a:r>
              <a:rPr lang="en-US" sz="2400" dirty="0">
                <a:solidFill>
                  <a:srgbClr val="000000"/>
                </a:solidFill>
                <a:latin typeface="Segoe UI" panose="020B0502040204020203" pitchFamily="34" charset="0"/>
              </a:rPr>
              <a:t>​</a:t>
            </a:r>
            <a:endParaRPr lang="en-US" sz="2400" dirty="0">
              <a:solidFill>
                <a:srgbClr val="000000"/>
              </a:solidFill>
              <a:latin typeface="Arial" panose="020B0604020202020204" pitchFamily="34" charset="0"/>
            </a:endParaRPr>
          </a:p>
          <a:p>
            <a:pPr fontAlgn="base">
              <a:buFont typeface="Arial" panose="020B0604020202020204" pitchFamily="34" charset="0"/>
              <a:buChar char="•"/>
            </a:pPr>
            <a:r>
              <a:rPr lang="en-US" sz="2400" dirty="0">
                <a:solidFill>
                  <a:srgbClr val="1A1A1A"/>
                </a:solidFill>
                <a:latin typeface="Segoe UI" panose="020B0502040204020203" pitchFamily="34" charset="0"/>
              </a:rPr>
              <a:t>Get command status</a:t>
            </a:r>
            <a:endParaRPr lang="en-US" sz="2400" b="0"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1729369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5CC9633-B31C-42E5-9D26-83A470BCD47B}"/>
              </a:ext>
            </a:extLst>
          </p:cNvPr>
          <p:cNvSpPr>
            <a:spLocks noGrp="1"/>
          </p:cNvSpPr>
          <p:nvPr>
            <p:ph type="title"/>
          </p:nvPr>
        </p:nvSpPr>
        <p:spPr/>
        <p:txBody>
          <a:bodyPr/>
          <a:lstStyle/>
          <a:p>
            <a:r>
              <a:rPr lang="en-US" dirty="0"/>
              <a:t>EL HOL</a:t>
            </a:r>
            <a:endParaRPr lang="es-ES" sz="2000" dirty="0"/>
          </a:p>
        </p:txBody>
      </p:sp>
      <p:sp>
        <p:nvSpPr>
          <p:cNvPr id="2" name="Text Placeholder 1">
            <a:extLst>
              <a:ext uri="{FF2B5EF4-FFF2-40B4-BE49-F238E27FC236}">
                <a16:creationId xmlns:a16="http://schemas.microsoft.com/office/drawing/2014/main" id="{05525046-1400-48D0-9C21-18681CF8A973}"/>
              </a:ext>
            </a:extLst>
          </p:cNvPr>
          <p:cNvSpPr>
            <a:spLocks noGrp="1"/>
          </p:cNvSpPr>
          <p:nvPr>
            <p:ph type="body" sz="quarter" idx="10"/>
          </p:nvPr>
        </p:nvSpPr>
        <p:spPr>
          <a:xfrm>
            <a:off x="519248" y="1447798"/>
            <a:ext cx="11151917" cy="3772787"/>
          </a:xfrm>
        </p:spPr>
        <p:txBody>
          <a:bodyPr/>
          <a:lstStyle/>
          <a:p>
            <a:r>
              <a:rPr lang="es-ES" dirty="0"/>
              <a:t>Como utilizar </a:t>
            </a:r>
            <a:r>
              <a:rPr lang="es-ES" dirty="0" err="1"/>
              <a:t>Graph</a:t>
            </a:r>
            <a:r>
              <a:rPr lang="es-ES" dirty="0"/>
              <a:t> y no morir en el intento</a:t>
            </a:r>
          </a:p>
          <a:p>
            <a:endParaRPr lang="es-ES" dirty="0"/>
          </a:p>
          <a:p>
            <a:r>
              <a:rPr lang="es-ES" dirty="0"/>
              <a:t>Extendiendo Office 365 con </a:t>
            </a:r>
            <a:r>
              <a:rPr lang="es-ES" dirty="0" err="1"/>
              <a:t>Microsfoft</a:t>
            </a:r>
            <a:r>
              <a:rPr lang="es-ES" dirty="0"/>
              <a:t> </a:t>
            </a:r>
            <a:r>
              <a:rPr lang="es-ES" dirty="0" err="1"/>
              <a:t>Graph</a:t>
            </a:r>
            <a:endParaRPr lang="es-ES" dirty="0"/>
          </a:p>
          <a:p>
            <a:endParaRPr lang="es-ES" dirty="0"/>
          </a:p>
          <a:p>
            <a:r>
              <a:rPr lang="es-ES" dirty="0"/>
              <a:t>Microsoft </a:t>
            </a:r>
            <a:r>
              <a:rPr lang="es-ES" dirty="0" err="1"/>
              <a:t>Graph</a:t>
            </a:r>
            <a:r>
              <a:rPr lang="es-ES" dirty="0"/>
              <a:t> a fondo</a:t>
            </a:r>
          </a:p>
          <a:p>
            <a:endParaRPr lang="es-ES" dirty="0"/>
          </a:p>
          <a:p>
            <a:r>
              <a:rPr lang="es-ES" dirty="0">
                <a:hlinkClick r:id="rId3"/>
              </a:rPr>
              <a:t>https://github.com/CompartiMOSS/SPS-Office-365-Saturday-Madrid-2018-WorkShop</a:t>
            </a:r>
            <a:endParaRPr lang="es-ES" dirty="0"/>
          </a:p>
          <a:p>
            <a:pPr lvl="1"/>
            <a:r>
              <a:rPr lang="es-ES" dirty="0">
                <a:hlinkClick r:id="rId4" tooltip="Como utilizar Graph y no morir en el intento"/>
              </a:rPr>
              <a:t>Como utilizar </a:t>
            </a:r>
            <a:r>
              <a:rPr lang="es-ES" dirty="0" err="1">
                <a:hlinkClick r:id="rId4" tooltip="Como utilizar Graph y no morir en el intento"/>
              </a:rPr>
              <a:t>Graph</a:t>
            </a:r>
            <a:r>
              <a:rPr lang="es-ES" dirty="0">
                <a:hlinkClick r:id="rId4" tooltip="Como utilizar Graph y no morir en el intento"/>
              </a:rPr>
              <a:t> y no morir en </a:t>
            </a:r>
            <a:r>
              <a:rPr lang="es-ES">
                <a:hlinkClick r:id="rId4" tooltip="Como utilizar Graph y no morir en el intento"/>
              </a:rPr>
              <a:t>el intento</a:t>
            </a:r>
            <a:endParaRPr lang="es-ES"/>
          </a:p>
          <a:p>
            <a:pPr marL="213178" lvl="1" indent="0">
              <a:buNone/>
            </a:pPr>
            <a:endParaRPr lang="es-ES" dirty="0"/>
          </a:p>
          <a:p>
            <a:endParaRPr lang="es-ES" dirty="0"/>
          </a:p>
          <a:p>
            <a:endParaRPr lang="es-ES" dirty="0"/>
          </a:p>
          <a:p>
            <a:endParaRPr lang="es-ES" dirty="0"/>
          </a:p>
        </p:txBody>
      </p:sp>
    </p:spTree>
    <p:extLst>
      <p:ext uri="{BB962C8B-B14F-4D97-AF65-F5344CB8AC3E}">
        <p14:creationId xmlns:p14="http://schemas.microsoft.com/office/powerpoint/2010/main" val="1292566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ES"/>
          </a:p>
        </p:txBody>
      </p:sp>
      <p:sp>
        <p:nvSpPr>
          <p:cNvPr id="3" name="Marcador de texto 2"/>
          <p:cNvSpPr>
            <a:spLocks noGrp="1"/>
          </p:cNvSpPr>
          <p:nvPr>
            <p:ph type="body" sz="quarter" idx="10"/>
          </p:nvPr>
        </p:nvSpPr>
        <p:spPr/>
        <p:txBody>
          <a:bodyPr/>
          <a:lstStyle/>
          <a:p>
            <a:endParaRPr lang="es-ES"/>
          </a:p>
        </p:txBody>
      </p:sp>
      <p:sp>
        <p:nvSpPr>
          <p:cNvPr id="7" name="Text Placeholder 5"/>
          <p:cNvSpPr txBox="1">
            <a:spLocks/>
          </p:cNvSpPr>
          <p:nvPr/>
        </p:nvSpPr>
        <p:spPr>
          <a:xfrm>
            <a:off x="6335260" y="1447801"/>
            <a:ext cx="5319398" cy="1178442"/>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4000" b="0" kern="1200" cap="none" spc="-70" baseline="0">
                <a:gradFill>
                  <a:gsLst>
                    <a:gs pos="100000">
                      <a:schemeClr val="tx2"/>
                    </a:gs>
                    <a:gs pos="0">
                      <a:schemeClr val="tx2"/>
                    </a:gs>
                  </a:gsLst>
                  <a:lin ang="5400000" scaled="0"/>
                </a:gradFill>
                <a:latin typeface="+mj-lt"/>
                <a:ea typeface="+mn-ea"/>
                <a:cs typeface="+mn-cs"/>
              </a:defRPr>
            </a:lvl1pPr>
            <a:lvl2pPr marL="609493"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700" b="1" kern="1200" spc="0" baseline="0">
                <a:gradFill>
                  <a:gsLst>
                    <a:gs pos="1250">
                      <a:schemeClr val="bg2"/>
                    </a:gs>
                    <a:gs pos="100000">
                      <a:schemeClr val="bg2"/>
                    </a:gs>
                  </a:gsLst>
                  <a:lin ang="5400000" scaled="0"/>
                </a:gradFill>
                <a:latin typeface="+mn-lt"/>
                <a:ea typeface="+mn-ea"/>
                <a:cs typeface="+mn-cs"/>
              </a:defRPr>
            </a:lvl2pPr>
            <a:lvl3pPr marL="1218987"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400" b="1" kern="1200" spc="0" baseline="0">
                <a:gradFill>
                  <a:gsLst>
                    <a:gs pos="1250">
                      <a:schemeClr val="bg2"/>
                    </a:gs>
                    <a:gs pos="100000">
                      <a:schemeClr val="bg2"/>
                    </a:gs>
                  </a:gsLst>
                  <a:lin ang="5400000" scaled="0"/>
                </a:gradFill>
                <a:latin typeface="+mn-lt"/>
                <a:ea typeface="+mn-ea"/>
                <a:cs typeface="+mn-cs"/>
              </a:defRPr>
            </a:lvl3pPr>
            <a:lvl4pPr marL="182848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100" b="1" kern="1200" spc="0" baseline="0">
                <a:gradFill>
                  <a:gsLst>
                    <a:gs pos="1250">
                      <a:schemeClr val="bg2"/>
                    </a:gs>
                    <a:gs pos="100000">
                      <a:schemeClr val="bg2"/>
                    </a:gs>
                  </a:gsLst>
                  <a:lin ang="5400000" scaled="0"/>
                </a:gradFill>
                <a:latin typeface="+mn-lt"/>
                <a:ea typeface="+mn-ea"/>
                <a:cs typeface="+mn-cs"/>
              </a:defRPr>
            </a:lvl4pPr>
            <a:lvl5pPr marL="2437973"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100" b="1" kern="1200" spc="0" baseline="0">
                <a:gradFill>
                  <a:gsLst>
                    <a:gs pos="1250">
                      <a:schemeClr val="bg2"/>
                    </a:gs>
                    <a:gs pos="100000">
                      <a:schemeClr val="bg2"/>
                    </a:gs>
                  </a:gsLst>
                  <a:lin ang="5400000" scaled="0"/>
                </a:gradFill>
                <a:latin typeface="+mn-lt"/>
                <a:ea typeface="+mn-ea"/>
                <a:cs typeface="+mn-cs"/>
              </a:defRPr>
            </a:lvl5pPr>
            <a:lvl6pPr marL="3047467"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6pPr>
            <a:lvl7pPr marL="3656960"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7pPr>
            <a:lvl8pPr marL="4266453"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8pPr>
            <a:lvl9pPr marL="4875947"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9pPr>
          </a:lstStyle>
          <a:p>
            <a:pPr marL="0" marR="0" lvl="0" indent="0" algn="l" defTabSz="914363" rtl="0" eaLnBrk="1" fontAlgn="auto" latinLnBrk="0" hangingPunct="1">
              <a:lnSpc>
                <a:spcPct val="90000"/>
              </a:lnSpc>
              <a:spcBef>
                <a:spcPct val="20000"/>
              </a:spcBef>
              <a:spcAft>
                <a:spcPts val="0"/>
              </a:spcAft>
              <a:buClrTx/>
              <a:buSzPct val="80000"/>
              <a:buFont typeface="Arial" pitchFamily="34" charset="0"/>
              <a:buNone/>
              <a:tabLst/>
              <a:defRPr/>
            </a:pPr>
            <a:r>
              <a:rPr kumimoji="0" lang="en-US" sz="4000" b="0" i="0" u="none" strike="noStrike" kern="1200" cap="none" spc="-70" normalizeH="0" baseline="0" noProof="0">
                <a:ln>
                  <a:noFill/>
                </a:ln>
                <a:gradFill>
                  <a:gsLst>
                    <a:gs pos="100000">
                      <a:srgbClr val="EB3C00"/>
                    </a:gs>
                    <a:gs pos="0">
                      <a:srgbClr val="EB3C00"/>
                    </a:gs>
                  </a:gsLst>
                  <a:lin ang="5400000" scaled="0"/>
                </a:gradFill>
                <a:effectLst/>
                <a:uLnTx/>
                <a:uFillTx/>
                <a:latin typeface="Segoe UI Light"/>
                <a:ea typeface="+mn-ea"/>
                <a:cs typeface="+mn-cs"/>
              </a:rPr>
              <a:t>Microsoft Tech Community</a:t>
            </a:r>
          </a:p>
          <a:p>
            <a:pPr marL="0" marR="0" lvl="0" indent="0" algn="l" defTabSz="914363" rtl="0" eaLnBrk="1" fontAlgn="auto" latinLnBrk="0" hangingPunct="1">
              <a:lnSpc>
                <a:spcPct val="90000"/>
              </a:lnSpc>
              <a:spcBef>
                <a:spcPct val="20000"/>
              </a:spcBef>
              <a:spcAft>
                <a:spcPts val="0"/>
              </a:spcAft>
              <a:buClrTx/>
              <a:buSzPct val="80000"/>
              <a:buFont typeface="Arial" pitchFamily="34" charset="0"/>
              <a:buNone/>
              <a:tabLst/>
              <a:defRPr/>
            </a:pPr>
            <a:r>
              <a:rPr kumimoji="0" lang="en-US" sz="2800" b="0" i="0" u="sng" strike="noStrike" kern="1200" cap="none" spc="-70" normalizeH="0" baseline="0" noProof="0">
                <a:ln>
                  <a:noFill/>
                </a:ln>
                <a:gradFill>
                  <a:gsLst>
                    <a:gs pos="100000">
                      <a:srgbClr val="EB3C00"/>
                    </a:gs>
                    <a:gs pos="0">
                      <a:srgbClr val="EB3C00"/>
                    </a:gs>
                  </a:gsLst>
                  <a:lin ang="5400000" scaled="0"/>
                </a:gradFill>
                <a:effectLst/>
                <a:uLnTx/>
                <a:uFillTx/>
                <a:latin typeface="Segoe UI Light"/>
                <a:ea typeface="+mn-ea"/>
                <a:cs typeface="+mn-cs"/>
              </a:rPr>
              <a:t>techcommunity.microsoft.com </a:t>
            </a:r>
            <a:endParaRPr kumimoji="0" lang="en-US" sz="4000" b="0" i="0" u="sng" strike="noStrike" kern="1200" cap="none" spc="-70" normalizeH="0" baseline="0" noProof="0" dirty="0">
              <a:ln>
                <a:noFill/>
              </a:ln>
              <a:gradFill>
                <a:gsLst>
                  <a:gs pos="100000">
                    <a:srgbClr val="EB3C00"/>
                  </a:gs>
                  <a:gs pos="0">
                    <a:srgbClr val="EB3C00"/>
                  </a:gs>
                </a:gsLst>
                <a:lin ang="5400000" scaled="0"/>
              </a:gradFill>
              <a:effectLst/>
              <a:uLnTx/>
              <a:uFillTx/>
              <a:latin typeface="Segoe UI Light"/>
              <a:ea typeface="+mn-ea"/>
              <a:cs typeface="+mn-cs"/>
            </a:endParaRPr>
          </a:p>
        </p:txBody>
      </p:sp>
      <p:sp>
        <p:nvSpPr>
          <p:cNvPr id="8" name="Content Placeholder 6"/>
          <p:cNvSpPr txBox="1">
            <a:spLocks/>
          </p:cNvSpPr>
          <p:nvPr/>
        </p:nvSpPr>
        <p:spPr>
          <a:xfrm>
            <a:off x="6335486" y="3273604"/>
            <a:ext cx="5329807" cy="609398"/>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ts val="1200"/>
              </a:spcBef>
              <a:spcAft>
                <a:spcPts val="0"/>
              </a:spcAft>
              <a:buClrTx/>
              <a:buSzPct val="80000"/>
              <a:buFont typeface="Arial" pitchFamily="34" charset="0"/>
              <a:buNone/>
              <a:tabLst/>
              <a:defRPr lang="en-US" sz="2000" kern="1200" spc="0" baseline="0" dirty="0" smtClean="0">
                <a:gradFill>
                  <a:gsLst>
                    <a:gs pos="100000">
                      <a:schemeClr val="bg2"/>
                    </a:gs>
                    <a:gs pos="0">
                      <a:schemeClr val="bg2"/>
                    </a:gs>
                  </a:gsLst>
                  <a:lin ang="5400000" scaled="0"/>
                </a:gradFill>
                <a:latin typeface="+mn-lt"/>
                <a:ea typeface="+mn-ea"/>
                <a:cs typeface="Segoe UI" pitchFamily="34" charset="0"/>
              </a:defRPr>
            </a:lvl1pPr>
            <a:lvl2pPr marL="914240" marR="0" indent="-380933" algn="l" defTabSz="914363" rtl="0" eaLnBrk="1" fontAlgn="auto" latinLnBrk="0" hangingPunct="1">
              <a:lnSpc>
                <a:spcPct val="90000"/>
              </a:lnSpc>
              <a:spcBef>
                <a:spcPct val="20000"/>
              </a:spcBef>
              <a:spcAft>
                <a:spcPts val="0"/>
              </a:spcAft>
              <a:buClrTx/>
              <a:buSzPct val="90000"/>
              <a:buFont typeface="Wingdings" pitchFamily="2" charset="2"/>
              <a:buChar char=""/>
              <a:tabLst/>
              <a:defRPr lang="en-US" sz="2100" kern="1200" spc="0" baseline="0" dirty="0" smtClean="0">
                <a:solidFill>
                  <a:schemeClr val="bg2">
                    <a:lumMod val="50000"/>
                  </a:schemeClr>
                </a:solidFill>
                <a:latin typeface="+mn-lt"/>
                <a:ea typeface="+mn-ea"/>
                <a:cs typeface="Arial" pitchFamily="34" charset="0"/>
              </a:defRPr>
            </a:lvl2pPr>
            <a:lvl3pPr marL="914240"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lang="en-US" sz="1900" kern="1200" spc="0" baseline="0" dirty="0" smtClean="0">
                <a:solidFill>
                  <a:schemeClr val="bg2">
                    <a:lumMod val="50000"/>
                  </a:schemeClr>
                </a:solidFill>
                <a:latin typeface="+mn-lt"/>
                <a:ea typeface="+mn-ea"/>
                <a:cs typeface="Arial" pitchFamily="34" charset="0"/>
              </a:defRPr>
            </a:lvl3pPr>
            <a:lvl4pPr marL="1218987"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defRPr lang="en-US" sz="1600" kern="1200" spc="0" baseline="0" dirty="0" smtClean="0">
                <a:solidFill>
                  <a:schemeClr val="bg2">
                    <a:lumMod val="50000"/>
                  </a:schemeClr>
                </a:solidFill>
                <a:latin typeface="+mn-lt"/>
                <a:ea typeface="+mn-ea"/>
                <a:cs typeface="Arial" pitchFamily="34" charset="0"/>
              </a:defRPr>
            </a:lvl4pPr>
            <a:lvl5pPr marL="1447547"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lang="en-US" sz="1600" kern="1200" spc="0" baseline="0" dirty="0">
                <a:solidFill>
                  <a:schemeClr val="bg2">
                    <a:lumMod val="50000"/>
                  </a:schemeClr>
                </a:solidFill>
                <a:latin typeface="+mn-lt"/>
                <a:ea typeface="+mn-ea"/>
                <a:cs typeface="Arial" pitchFamily="34" charset="0"/>
              </a:defRPr>
            </a:lvl5pPr>
            <a:lvl6pPr marL="2514499"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9pPr>
          </a:lstStyle>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r>
              <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rPr>
              <a:t>One Microsoft community for IT Pros and tech enthusiasts to learn from experts on Microsoft products</a:t>
            </a: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r>
              <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rPr>
              <a:t>Trusted resource for news, best practices and answers from Microsoft product teams and MVPs</a:t>
            </a: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r>
              <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rPr>
              <a:t>Join today!  It’s free – sign in with your Microsoft Account.</a:t>
            </a: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endPar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endParaRP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endPar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endParaRPr>
          </a:p>
        </p:txBody>
      </p:sp>
      <p:pic>
        <p:nvPicPr>
          <p:cNvPr id="9" name="Picture Placeholder 7">
            <a:extLst/>
          </p:cNvPr>
          <p:cNvPicPr>
            <a:picLocks noChangeAspect="1"/>
          </p:cNvPicPr>
          <p:nvPr/>
        </p:nvPicPr>
        <p:blipFill>
          <a:blip r:embed="rId3"/>
          <a:srcRect t="3483" b="3483"/>
          <a:stretch>
            <a:fillRect/>
          </a:stretch>
        </p:blipFill>
        <p:spPr>
          <a:xfrm>
            <a:off x="0" y="0"/>
            <a:ext cx="5981670" cy="6858000"/>
          </a:xfrm>
          <a:prstGeom prst="rect">
            <a:avLst/>
          </a:prstGeom>
        </p:spPr>
      </p:pic>
    </p:spTree>
    <p:extLst>
      <p:ext uri="{BB962C8B-B14F-4D97-AF65-F5344CB8AC3E}">
        <p14:creationId xmlns:p14="http://schemas.microsoft.com/office/powerpoint/2010/main" val="6860384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a:xfrm>
            <a:off x="6376038" y="697897"/>
            <a:ext cx="4947273" cy="1975927"/>
          </a:xfrm>
        </p:spPr>
        <p:txBody>
          <a:bodyPr/>
          <a:lstStyle/>
          <a:p>
            <a:r>
              <a:rPr lang="en-US" dirty="0"/>
              <a:t>Please, fill your SP &amp; Office 365 Saturday Madrid passport if you want to participate.</a:t>
            </a:r>
          </a:p>
          <a:p>
            <a:r>
              <a:rPr lang="en-US" dirty="0"/>
              <a:t>You can win one of these gifts:</a:t>
            </a:r>
          </a:p>
        </p:txBody>
      </p:sp>
      <p:sp>
        <p:nvSpPr>
          <p:cNvPr id="3" name="Título 2"/>
          <p:cNvSpPr>
            <a:spLocks noGrp="1"/>
          </p:cNvSpPr>
          <p:nvPr>
            <p:ph type="title"/>
          </p:nvPr>
        </p:nvSpPr>
        <p:spPr/>
        <p:txBody>
          <a:bodyPr/>
          <a:lstStyle/>
          <a:p>
            <a:r>
              <a:rPr lang="en-US"/>
              <a:t>Raffle</a:t>
            </a:r>
          </a:p>
        </p:txBody>
      </p:sp>
      <p:pic>
        <p:nvPicPr>
          <p:cNvPr id="4" name="Imagen 3">
            <a:extLst>
              <a:ext uri="{FF2B5EF4-FFF2-40B4-BE49-F238E27FC236}">
                <a16:creationId xmlns:a16="http://schemas.microsoft.com/office/drawing/2014/main" id="{072B8108-F9B6-4B91-B4FD-4A5066FEEBEC}"/>
              </a:ext>
            </a:extLst>
          </p:cNvPr>
          <p:cNvPicPr>
            <a:picLocks noChangeAspect="1"/>
          </p:cNvPicPr>
          <p:nvPr/>
        </p:nvPicPr>
        <p:blipFill>
          <a:blip r:embed="rId3"/>
          <a:stretch>
            <a:fillRect/>
          </a:stretch>
        </p:blipFill>
        <p:spPr>
          <a:xfrm>
            <a:off x="5788888" y="0"/>
            <a:ext cx="6381750" cy="6772275"/>
          </a:xfrm>
          <a:prstGeom prst="rect">
            <a:avLst/>
          </a:prstGeom>
          <a:ln>
            <a:noFill/>
          </a:ln>
          <a:effectLst>
            <a:outerShdw blurRad="292100" dist="139700" dir="2700000" algn="tl" rotWithShape="0">
              <a:srgbClr val="333333">
                <a:alpha val="65000"/>
              </a:srgbClr>
            </a:outerShdw>
          </a:effectLst>
        </p:spPr>
      </p:pic>
      <p:sp>
        <p:nvSpPr>
          <p:cNvPr id="23" name="CuadroTexto 22">
            <a:extLst>
              <a:ext uri="{FF2B5EF4-FFF2-40B4-BE49-F238E27FC236}">
                <a16:creationId xmlns:a16="http://schemas.microsoft.com/office/drawing/2014/main" id="{7B366C24-E3E6-45D2-8DF7-975895520C92}"/>
              </a:ext>
            </a:extLst>
          </p:cNvPr>
          <p:cNvSpPr txBox="1"/>
          <p:nvPr/>
        </p:nvSpPr>
        <p:spPr>
          <a:xfrm>
            <a:off x="8312722" y="4864545"/>
            <a:ext cx="627356" cy="492443"/>
          </a:xfrm>
          <a:prstGeom prst="rect">
            <a:avLst/>
          </a:prstGeom>
          <a:noFill/>
        </p:spPr>
        <p:txBody>
          <a:bodyPr wrap="square" lIns="0" tIns="0" rIns="0" bIns="0" rtlCol="0">
            <a:spAutoFit/>
          </a:bodyPr>
          <a:lstStyle/>
          <a:p>
            <a:r>
              <a:rPr lang="es-ES" sz="3200" b="1" spc="-93" dirty="0">
                <a:solidFill>
                  <a:srgbClr val="FF0000"/>
                </a:solidFill>
              </a:rPr>
              <a:t>10</a:t>
            </a:r>
          </a:p>
        </p:txBody>
      </p:sp>
      <p:sp>
        <p:nvSpPr>
          <p:cNvPr id="26" name="CuadroTexto 25">
            <a:extLst>
              <a:ext uri="{FF2B5EF4-FFF2-40B4-BE49-F238E27FC236}">
                <a16:creationId xmlns:a16="http://schemas.microsoft.com/office/drawing/2014/main" id="{D0475F3F-F794-45A2-AF55-CD75761D05FF}"/>
              </a:ext>
            </a:extLst>
          </p:cNvPr>
          <p:cNvSpPr txBox="1"/>
          <p:nvPr/>
        </p:nvSpPr>
        <p:spPr>
          <a:xfrm>
            <a:off x="9699677" y="5494759"/>
            <a:ext cx="453435" cy="492443"/>
          </a:xfrm>
          <a:prstGeom prst="rect">
            <a:avLst/>
          </a:prstGeom>
          <a:noFill/>
        </p:spPr>
        <p:txBody>
          <a:bodyPr wrap="square" lIns="0" tIns="0" rIns="0" bIns="0" rtlCol="0">
            <a:spAutoFit/>
          </a:bodyPr>
          <a:lstStyle/>
          <a:p>
            <a:r>
              <a:rPr lang="es-ES" sz="3200" b="1" spc="-93" dirty="0">
                <a:solidFill>
                  <a:srgbClr val="FF0000"/>
                </a:solidFill>
              </a:rPr>
              <a:t>9</a:t>
            </a:r>
          </a:p>
        </p:txBody>
      </p:sp>
      <p:sp>
        <p:nvSpPr>
          <p:cNvPr id="27" name="CuadroTexto 26">
            <a:extLst>
              <a:ext uri="{FF2B5EF4-FFF2-40B4-BE49-F238E27FC236}">
                <a16:creationId xmlns:a16="http://schemas.microsoft.com/office/drawing/2014/main" id="{1F780DC9-5F1C-4E35-A889-B7F9A89A005F}"/>
              </a:ext>
            </a:extLst>
          </p:cNvPr>
          <p:cNvSpPr txBox="1"/>
          <p:nvPr/>
        </p:nvSpPr>
        <p:spPr>
          <a:xfrm>
            <a:off x="7300722" y="6200917"/>
            <a:ext cx="453435" cy="492443"/>
          </a:xfrm>
          <a:prstGeom prst="rect">
            <a:avLst/>
          </a:prstGeom>
          <a:noFill/>
        </p:spPr>
        <p:txBody>
          <a:bodyPr wrap="square" lIns="0" tIns="0" rIns="0" bIns="0" rtlCol="0">
            <a:spAutoFit/>
          </a:bodyPr>
          <a:lstStyle/>
          <a:p>
            <a:r>
              <a:rPr lang="es-ES" sz="3200" b="1" spc="-93">
                <a:solidFill>
                  <a:srgbClr val="FF0000"/>
                </a:solidFill>
              </a:rPr>
              <a:t>8</a:t>
            </a:r>
          </a:p>
        </p:txBody>
      </p:sp>
      <p:sp>
        <p:nvSpPr>
          <p:cNvPr id="37" name="CuadroTexto 36">
            <a:extLst>
              <a:ext uri="{FF2B5EF4-FFF2-40B4-BE49-F238E27FC236}">
                <a16:creationId xmlns:a16="http://schemas.microsoft.com/office/drawing/2014/main" id="{8091EEF0-794C-4D66-BB3E-C6CCC21E6C9E}"/>
              </a:ext>
            </a:extLst>
          </p:cNvPr>
          <p:cNvSpPr txBox="1"/>
          <p:nvPr/>
        </p:nvSpPr>
        <p:spPr>
          <a:xfrm>
            <a:off x="6925574" y="3985990"/>
            <a:ext cx="828583" cy="246221"/>
          </a:xfrm>
          <a:prstGeom prst="rect">
            <a:avLst/>
          </a:prstGeom>
          <a:noFill/>
        </p:spPr>
        <p:txBody>
          <a:bodyPr wrap="square" lIns="0" tIns="0" rIns="0" bIns="0" rtlCol="0">
            <a:spAutoFit/>
          </a:bodyPr>
          <a:lstStyle/>
          <a:p>
            <a:r>
              <a:rPr lang="es-ES" sz="1600" b="1" spc="-93" dirty="0" err="1">
                <a:solidFill>
                  <a:srgbClr val="FF0000"/>
                </a:solidFill>
              </a:rPr>
              <a:t>Odor</a:t>
            </a:r>
            <a:endParaRPr lang="es-ES" sz="1600" b="1" spc="-93" dirty="0">
              <a:solidFill>
                <a:srgbClr val="FF0000"/>
              </a:solidFill>
            </a:endParaRPr>
          </a:p>
        </p:txBody>
      </p:sp>
      <p:sp>
        <p:nvSpPr>
          <p:cNvPr id="38" name="CuadroTexto 37">
            <a:extLst>
              <a:ext uri="{FF2B5EF4-FFF2-40B4-BE49-F238E27FC236}">
                <a16:creationId xmlns:a16="http://schemas.microsoft.com/office/drawing/2014/main" id="{55CFC6B9-7965-4FEF-8216-DD637C2CC329}"/>
              </a:ext>
            </a:extLst>
          </p:cNvPr>
          <p:cNvSpPr txBox="1"/>
          <p:nvPr/>
        </p:nvSpPr>
        <p:spPr>
          <a:xfrm>
            <a:off x="10091458" y="3985990"/>
            <a:ext cx="1922233" cy="246221"/>
          </a:xfrm>
          <a:prstGeom prst="rect">
            <a:avLst/>
          </a:prstGeom>
          <a:noFill/>
        </p:spPr>
        <p:txBody>
          <a:bodyPr wrap="square" lIns="0" tIns="0" rIns="0" bIns="0" rtlCol="0">
            <a:spAutoFit/>
          </a:bodyPr>
          <a:lstStyle/>
          <a:p>
            <a:r>
              <a:rPr lang="es-ES" sz="1600" b="1" spc="-93" dirty="0">
                <a:solidFill>
                  <a:srgbClr val="FF0000"/>
                </a:solidFill>
              </a:rPr>
              <a:t>Odor@winterfell.com</a:t>
            </a:r>
          </a:p>
        </p:txBody>
      </p:sp>
      <p:pic>
        <p:nvPicPr>
          <p:cNvPr id="39" name="Imagen 38">
            <a:extLst>
              <a:ext uri="{FF2B5EF4-FFF2-40B4-BE49-F238E27FC236}">
                <a16:creationId xmlns:a16="http://schemas.microsoft.com/office/drawing/2014/main" id="{5699A6A2-F206-4650-8B35-53CE9F03EB1F}"/>
              </a:ext>
            </a:extLst>
          </p:cNvPr>
          <p:cNvPicPr>
            <a:picLocks noChangeAspect="1"/>
          </p:cNvPicPr>
          <p:nvPr/>
        </p:nvPicPr>
        <p:blipFill>
          <a:blip r:embed="rId4"/>
          <a:stretch>
            <a:fillRect/>
          </a:stretch>
        </p:blipFill>
        <p:spPr>
          <a:xfrm>
            <a:off x="6765981" y="2616958"/>
            <a:ext cx="606615" cy="215305"/>
          </a:xfrm>
          <a:prstGeom prst="rect">
            <a:avLst/>
          </a:prstGeom>
        </p:spPr>
      </p:pic>
      <p:pic>
        <p:nvPicPr>
          <p:cNvPr id="40" name="Imagen 39">
            <a:extLst>
              <a:ext uri="{FF2B5EF4-FFF2-40B4-BE49-F238E27FC236}">
                <a16:creationId xmlns:a16="http://schemas.microsoft.com/office/drawing/2014/main" id="{802E1B3F-48D6-4F2E-BE15-B2B798FEFCF4}"/>
              </a:ext>
            </a:extLst>
          </p:cNvPr>
          <p:cNvPicPr>
            <a:picLocks noChangeAspect="1"/>
          </p:cNvPicPr>
          <p:nvPr/>
        </p:nvPicPr>
        <p:blipFill>
          <a:blip r:embed="rId4"/>
          <a:stretch>
            <a:fillRect/>
          </a:stretch>
        </p:blipFill>
        <p:spPr>
          <a:xfrm>
            <a:off x="7762539" y="2616958"/>
            <a:ext cx="606615" cy="215305"/>
          </a:xfrm>
          <a:prstGeom prst="rect">
            <a:avLst/>
          </a:prstGeom>
        </p:spPr>
      </p:pic>
      <p:pic>
        <p:nvPicPr>
          <p:cNvPr id="41" name="Imagen 40">
            <a:extLst>
              <a:ext uri="{FF2B5EF4-FFF2-40B4-BE49-F238E27FC236}">
                <a16:creationId xmlns:a16="http://schemas.microsoft.com/office/drawing/2014/main" id="{BA992119-08E5-4BD9-BE5B-404F23BEAC88}"/>
              </a:ext>
            </a:extLst>
          </p:cNvPr>
          <p:cNvPicPr>
            <a:picLocks noChangeAspect="1"/>
          </p:cNvPicPr>
          <p:nvPr/>
        </p:nvPicPr>
        <p:blipFill>
          <a:blip r:embed="rId4"/>
          <a:stretch>
            <a:fillRect/>
          </a:stretch>
        </p:blipFill>
        <p:spPr>
          <a:xfrm>
            <a:off x="6717257" y="3442881"/>
            <a:ext cx="606615" cy="215305"/>
          </a:xfrm>
          <a:prstGeom prst="rect">
            <a:avLst/>
          </a:prstGeom>
        </p:spPr>
      </p:pic>
      <p:pic>
        <p:nvPicPr>
          <p:cNvPr id="42" name="Imagen 41">
            <a:extLst>
              <a:ext uri="{FF2B5EF4-FFF2-40B4-BE49-F238E27FC236}">
                <a16:creationId xmlns:a16="http://schemas.microsoft.com/office/drawing/2014/main" id="{122E872E-E43E-4F84-A729-4C59A44AC7C3}"/>
              </a:ext>
            </a:extLst>
          </p:cNvPr>
          <p:cNvPicPr>
            <a:picLocks noChangeAspect="1"/>
          </p:cNvPicPr>
          <p:nvPr/>
        </p:nvPicPr>
        <p:blipFill>
          <a:blip r:embed="rId4"/>
          <a:stretch>
            <a:fillRect/>
          </a:stretch>
        </p:blipFill>
        <p:spPr>
          <a:xfrm>
            <a:off x="8667571" y="2616958"/>
            <a:ext cx="606615" cy="215305"/>
          </a:xfrm>
          <a:prstGeom prst="rect">
            <a:avLst/>
          </a:prstGeom>
        </p:spPr>
      </p:pic>
      <p:pic>
        <p:nvPicPr>
          <p:cNvPr id="43" name="Imagen 42">
            <a:extLst>
              <a:ext uri="{FF2B5EF4-FFF2-40B4-BE49-F238E27FC236}">
                <a16:creationId xmlns:a16="http://schemas.microsoft.com/office/drawing/2014/main" id="{5F4D9120-C73C-4F60-973F-122EBDB241A1}"/>
              </a:ext>
            </a:extLst>
          </p:cNvPr>
          <p:cNvPicPr>
            <a:picLocks noChangeAspect="1"/>
          </p:cNvPicPr>
          <p:nvPr/>
        </p:nvPicPr>
        <p:blipFill>
          <a:blip r:embed="rId4"/>
          <a:stretch>
            <a:fillRect/>
          </a:stretch>
        </p:blipFill>
        <p:spPr>
          <a:xfrm>
            <a:off x="9538468" y="2616958"/>
            <a:ext cx="606615" cy="215305"/>
          </a:xfrm>
          <a:prstGeom prst="rect">
            <a:avLst/>
          </a:prstGeom>
        </p:spPr>
      </p:pic>
      <p:pic>
        <p:nvPicPr>
          <p:cNvPr id="44" name="Imagen 43">
            <a:extLst>
              <a:ext uri="{FF2B5EF4-FFF2-40B4-BE49-F238E27FC236}">
                <a16:creationId xmlns:a16="http://schemas.microsoft.com/office/drawing/2014/main" id="{2BECEAF4-34F4-44DC-BE76-6A2BFA0E356E}"/>
              </a:ext>
            </a:extLst>
          </p:cNvPr>
          <p:cNvPicPr>
            <a:picLocks noChangeAspect="1"/>
          </p:cNvPicPr>
          <p:nvPr/>
        </p:nvPicPr>
        <p:blipFill>
          <a:blip r:embed="rId4"/>
          <a:stretch>
            <a:fillRect/>
          </a:stretch>
        </p:blipFill>
        <p:spPr>
          <a:xfrm>
            <a:off x="10435684" y="2616958"/>
            <a:ext cx="606615" cy="215305"/>
          </a:xfrm>
          <a:prstGeom prst="rect">
            <a:avLst/>
          </a:prstGeom>
        </p:spPr>
      </p:pic>
      <p:pic>
        <p:nvPicPr>
          <p:cNvPr id="45" name="Imagen 44">
            <a:extLst>
              <a:ext uri="{FF2B5EF4-FFF2-40B4-BE49-F238E27FC236}">
                <a16:creationId xmlns:a16="http://schemas.microsoft.com/office/drawing/2014/main" id="{7B3F1A3D-19EB-40DC-956B-D13D0BEC7E6E}"/>
              </a:ext>
            </a:extLst>
          </p:cNvPr>
          <p:cNvPicPr>
            <a:picLocks noChangeAspect="1"/>
          </p:cNvPicPr>
          <p:nvPr/>
        </p:nvPicPr>
        <p:blipFill>
          <a:blip r:embed="rId4"/>
          <a:stretch>
            <a:fillRect/>
          </a:stretch>
        </p:blipFill>
        <p:spPr>
          <a:xfrm>
            <a:off x="7762342" y="3442881"/>
            <a:ext cx="606615" cy="215305"/>
          </a:xfrm>
          <a:prstGeom prst="rect">
            <a:avLst/>
          </a:prstGeom>
        </p:spPr>
      </p:pic>
      <p:pic>
        <p:nvPicPr>
          <p:cNvPr id="46" name="Imagen 45">
            <a:extLst>
              <a:ext uri="{FF2B5EF4-FFF2-40B4-BE49-F238E27FC236}">
                <a16:creationId xmlns:a16="http://schemas.microsoft.com/office/drawing/2014/main" id="{4DA492CE-D944-4948-A12B-D4D57173E59C}"/>
              </a:ext>
            </a:extLst>
          </p:cNvPr>
          <p:cNvPicPr>
            <a:picLocks noChangeAspect="1"/>
          </p:cNvPicPr>
          <p:nvPr/>
        </p:nvPicPr>
        <p:blipFill>
          <a:blip r:embed="rId4"/>
          <a:stretch>
            <a:fillRect/>
          </a:stretch>
        </p:blipFill>
        <p:spPr>
          <a:xfrm>
            <a:off x="8673768" y="3442881"/>
            <a:ext cx="606615" cy="215305"/>
          </a:xfrm>
          <a:prstGeom prst="rect">
            <a:avLst/>
          </a:prstGeom>
        </p:spPr>
      </p:pic>
      <p:pic>
        <p:nvPicPr>
          <p:cNvPr id="47" name="Imagen 46">
            <a:extLst>
              <a:ext uri="{FF2B5EF4-FFF2-40B4-BE49-F238E27FC236}">
                <a16:creationId xmlns:a16="http://schemas.microsoft.com/office/drawing/2014/main" id="{13E5CEA9-0EBF-4B52-97D3-94F0B4539A7C}"/>
              </a:ext>
            </a:extLst>
          </p:cNvPr>
          <p:cNvPicPr>
            <a:picLocks noChangeAspect="1"/>
          </p:cNvPicPr>
          <p:nvPr/>
        </p:nvPicPr>
        <p:blipFill>
          <a:blip r:embed="rId4"/>
          <a:stretch>
            <a:fillRect/>
          </a:stretch>
        </p:blipFill>
        <p:spPr>
          <a:xfrm>
            <a:off x="9556687" y="3442881"/>
            <a:ext cx="606615" cy="215305"/>
          </a:xfrm>
          <a:prstGeom prst="rect">
            <a:avLst/>
          </a:prstGeom>
        </p:spPr>
      </p:pic>
      <p:pic>
        <p:nvPicPr>
          <p:cNvPr id="48" name="Imagen 47">
            <a:extLst>
              <a:ext uri="{FF2B5EF4-FFF2-40B4-BE49-F238E27FC236}">
                <a16:creationId xmlns:a16="http://schemas.microsoft.com/office/drawing/2014/main" id="{88D649FA-F2A6-4D03-8063-4881761FD1CB}"/>
              </a:ext>
            </a:extLst>
          </p:cNvPr>
          <p:cNvPicPr>
            <a:picLocks noChangeAspect="1"/>
          </p:cNvPicPr>
          <p:nvPr/>
        </p:nvPicPr>
        <p:blipFill>
          <a:blip r:embed="rId4"/>
          <a:stretch>
            <a:fillRect/>
          </a:stretch>
        </p:blipFill>
        <p:spPr>
          <a:xfrm>
            <a:off x="10458833" y="3442881"/>
            <a:ext cx="606615" cy="215305"/>
          </a:xfrm>
          <a:prstGeom prst="rect">
            <a:avLst/>
          </a:prstGeom>
        </p:spPr>
      </p:pic>
      <p:sp>
        <p:nvSpPr>
          <p:cNvPr id="49" name="Marcador de texto 1">
            <a:extLst>
              <a:ext uri="{FF2B5EF4-FFF2-40B4-BE49-F238E27FC236}">
                <a16:creationId xmlns:a16="http://schemas.microsoft.com/office/drawing/2014/main" id="{91813138-8EBF-4357-B5EA-0CCC6AB7DF18}"/>
              </a:ext>
            </a:extLst>
          </p:cNvPr>
          <p:cNvSpPr txBox="1">
            <a:spLocks/>
          </p:cNvSpPr>
          <p:nvPr/>
        </p:nvSpPr>
        <p:spPr>
          <a:xfrm>
            <a:off x="519249" y="915359"/>
            <a:ext cx="4947273" cy="1975927"/>
          </a:xfrm>
          <a:prstGeom prst="rect">
            <a:avLst/>
          </a:prstGeom>
        </p:spPr>
        <p:txBody>
          <a:bodyPr vert="horz" lIns="0" tIns="0" rIns="0" bIns="0" rtlCol="0">
            <a:noAutofit/>
          </a:bodyPr>
          <a:lstStyle>
            <a:lvl1pPr marL="0" marR="0" indent="0" algn="l" defTabSz="685955" rtl="0" eaLnBrk="1" fontAlgn="auto" latinLnBrk="0" hangingPunct="1">
              <a:lnSpc>
                <a:spcPct val="90000"/>
              </a:lnSpc>
              <a:spcBef>
                <a:spcPts val="1800"/>
              </a:spcBef>
              <a:spcAft>
                <a:spcPts val="0"/>
              </a:spcAft>
              <a:buClrTx/>
              <a:buSzPct val="80000"/>
              <a:buFont typeface="Arial" pitchFamily="34" charset="0"/>
              <a:buNone/>
              <a:tabLst/>
              <a:defRPr sz="3001" kern="1200" spc="-53" baseline="0">
                <a:solidFill>
                  <a:srgbClr val="333333"/>
                </a:solidFill>
                <a:latin typeface="+mj-lt"/>
                <a:ea typeface="+mn-ea"/>
                <a:cs typeface="+mn-cs"/>
              </a:defRPr>
            </a:lvl1pPr>
            <a:lvl2pPr marL="0"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2pPr>
            <a:lvl3pPr marL="173878"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599044" algn="l"/>
              </a:tabLst>
              <a:defRPr sz="1500" kern="1200" spc="0" baseline="0">
                <a:solidFill>
                  <a:srgbClr val="333333"/>
                </a:solidFill>
                <a:latin typeface="+mn-lt"/>
                <a:ea typeface="+mn-ea"/>
                <a:cs typeface="+mn-cs"/>
              </a:defRPr>
            </a:lvl3pPr>
            <a:lvl4pPr marL="342991"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4pPr>
            <a:lvl5pPr marL="520442"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dirty="0"/>
              <a:t>Please, fill your SP &amp; Office 365 Saturday Madrid passport if you want to participate.</a:t>
            </a:r>
          </a:p>
          <a:p>
            <a:r>
              <a:rPr lang="en-US" dirty="0"/>
              <a:t>You can win one of these gifts:</a:t>
            </a:r>
          </a:p>
        </p:txBody>
      </p:sp>
      <p:pic>
        <p:nvPicPr>
          <p:cNvPr id="21" name="Gráfico 20">
            <a:extLst>
              <a:ext uri="{FF2B5EF4-FFF2-40B4-BE49-F238E27FC236}">
                <a16:creationId xmlns:a16="http://schemas.microsoft.com/office/drawing/2014/main" id="{91802440-6D39-4091-8E94-5F0D2ABCA4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88975" y="4472167"/>
            <a:ext cx="1569660" cy="523220"/>
          </a:xfrm>
          <a:prstGeom prst="rect">
            <a:avLst/>
          </a:prstGeom>
        </p:spPr>
      </p:pic>
      <p:pic>
        <p:nvPicPr>
          <p:cNvPr id="22" name="Gráfico 21">
            <a:extLst>
              <a:ext uri="{FF2B5EF4-FFF2-40B4-BE49-F238E27FC236}">
                <a16:creationId xmlns:a16="http://schemas.microsoft.com/office/drawing/2014/main" id="{C96FFAE4-FE32-43AF-B663-A7AE1D0F707F}"/>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r="55784"/>
          <a:stretch/>
        </p:blipFill>
        <p:spPr>
          <a:xfrm>
            <a:off x="1618600" y="2822251"/>
            <a:ext cx="685524" cy="361992"/>
          </a:xfrm>
          <a:prstGeom prst="rect">
            <a:avLst/>
          </a:prstGeom>
        </p:spPr>
      </p:pic>
      <p:pic>
        <p:nvPicPr>
          <p:cNvPr id="24" name="Gráfico 23">
            <a:extLst>
              <a:ext uri="{FF2B5EF4-FFF2-40B4-BE49-F238E27FC236}">
                <a16:creationId xmlns:a16="http://schemas.microsoft.com/office/drawing/2014/main" id="{BD97B618-AA43-40B3-837D-D178C01A073D}"/>
              </a:ext>
            </a:extLst>
          </p:cNvPr>
          <p:cNvPicPr>
            <a:picLocks noChangeAspect="1"/>
          </p:cNvPicPr>
          <p:nvPr/>
        </p:nvPicPr>
        <p:blipFill rotWithShape="1">
          <a:blip r:embed="rId9">
            <a:extLst>
              <a:ext uri="{96DAC541-7B7A-43D3-8B79-37D633B846F1}">
                <asvg:svgBlip xmlns:asvg="http://schemas.microsoft.com/office/drawing/2016/SVG/main" r:embed="rId10"/>
              </a:ext>
            </a:extLst>
          </a:blip>
          <a:srcRect r="51776"/>
          <a:stretch/>
        </p:blipFill>
        <p:spPr>
          <a:xfrm>
            <a:off x="285782" y="2732098"/>
            <a:ext cx="1332818" cy="452145"/>
          </a:xfrm>
          <a:prstGeom prst="rect">
            <a:avLst/>
          </a:prstGeom>
        </p:spPr>
      </p:pic>
      <p:pic>
        <p:nvPicPr>
          <p:cNvPr id="1028" name="Picture 4" descr="Imagen relacionada">
            <a:extLst>
              <a:ext uri="{FF2B5EF4-FFF2-40B4-BE49-F238E27FC236}">
                <a16:creationId xmlns:a16="http://schemas.microsoft.com/office/drawing/2014/main" id="{E715F494-3B82-428B-AA5E-B05E0EF550E5}"/>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r="13358" b="31261"/>
          <a:stretch/>
        </p:blipFill>
        <p:spPr bwMode="auto">
          <a:xfrm>
            <a:off x="555789" y="3294233"/>
            <a:ext cx="607334" cy="48184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 name="Imagen 4">
            <a:extLst>
              <a:ext uri="{FF2B5EF4-FFF2-40B4-BE49-F238E27FC236}">
                <a16:creationId xmlns:a16="http://schemas.microsoft.com/office/drawing/2014/main" id="{A9427C9F-7EC5-460F-BDC9-73739A2D4D3F}"/>
              </a:ext>
            </a:extLst>
          </p:cNvPr>
          <p:cNvPicPr>
            <a:picLocks noChangeAspect="1"/>
          </p:cNvPicPr>
          <p:nvPr/>
        </p:nvPicPr>
        <p:blipFill>
          <a:blip r:embed="rId12"/>
          <a:stretch>
            <a:fillRect/>
          </a:stretch>
        </p:blipFill>
        <p:spPr>
          <a:xfrm>
            <a:off x="1356433" y="3289373"/>
            <a:ext cx="524333" cy="491562"/>
          </a:xfrm>
          <a:prstGeom prst="rect">
            <a:avLst/>
          </a:prstGeom>
        </p:spPr>
      </p:pic>
      <p:pic>
        <p:nvPicPr>
          <p:cNvPr id="28" name="Gráfico 27">
            <a:extLst>
              <a:ext uri="{FF2B5EF4-FFF2-40B4-BE49-F238E27FC236}">
                <a16:creationId xmlns:a16="http://schemas.microsoft.com/office/drawing/2014/main" id="{0F3C64C7-6576-4674-B205-5D00CCC2878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832430" y="2779380"/>
            <a:ext cx="2110740" cy="447733"/>
          </a:xfrm>
          <a:prstGeom prst="rect">
            <a:avLst/>
          </a:prstGeom>
        </p:spPr>
      </p:pic>
      <p:pic>
        <p:nvPicPr>
          <p:cNvPr id="1026" name="Picture 2" descr="Resultado de imagen de amazon echo">
            <a:extLst>
              <a:ext uri="{FF2B5EF4-FFF2-40B4-BE49-F238E27FC236}">
                <a16:creationId xmlns:a16="http://schemas.microsoft.com/office/drawing/2014/main" id="{97075428-DA4B-4764-B6CF-E198408FA860}"/>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l="21857" t="7367" r="20968" b="7532"/>
          <a:stretch/>
        </p:blipFill>
        <p:spPr bwMode="auto">
          <a:xfrm>
            <a:off x="4929098" y="2709373"/>
            <a:ext cx="813211" cy="12104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Xbox One S - Consola 500 GB Assassin's Creed Origins">
            <a:extLst>
              <a:ext uri="{FF2B5EF4-FFF2-40B4-BE49-F238E27FC236}">
                <a16:creationId xmlns:a16="http://schemas.microsoft.com/office/drawing/2014/main" id="{6F36F793-188B-4460-93C7-676762649DB4}"/>
              </a:ext>
            </a:extLst>
          </p:cNvPr>
          <p:cNvPicPr>
            <a:picLocks noChangeAspect="1" noChangeArrowheads="1"/>
          </p:cNvPicPr>
          <p:nvPr/>
        </p:nvPicPr>
        <p:blipFill rotWithShape="1">
          <a:blip r:embed="rId16">
            <a:extLst>
              <a:ext uri="{28A0092B-C50C-407E-A947-70E740481C1C}">
                <a14:useLocalDpi xmlns:a14="http://schemas.microsoft.com/office/drawing/2010/main" val="0"/>
              </a:ext>
            </a:extLst>
          </a:blip>
          <a:srcRect t="4687" b="9965"/>
          <a:stretch/>
        </p:blipFill>
        <p:spPr bwMode="auto">
          <a:xfrm>
            <a:off x="3206746" y="5016577"/>
            <a:ext cx="2076450" cy="1772199"/>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6">
            <a:extLst>
              <a:ext uri="{FF2B5EF4-FFF2-40B4-BE49-F238E27FC236}">
                <a16:creationId xmlns:a16="http://schemas.microsoft.com/office/drawing/2014/main" id="{653BC0EC-EE94-43C3-8D6D-CCD46A0E8670}"/>
              </a:ext>
            </a:extLst>
          </p:cNvPr>
          <p:cNvSpPr txBox="1"/>
          <p:nvPr/>
        </p:nvSpPr>
        <p:spPr>
          <a:xfrm>
            <a:off x="2709019" y="5709247"/>
            <a:ext cx="834272" cy="553998"/>
          </a:xfrm>
          <a:prstGeom prst="rect">
            <a:avLst/>
          </a:prstGeom>
          <a:noFill/>
        </p:spPr>
        <p:txBody>
          <a:bodyPr wrap="square" lIns="0" tIns="0" rIns="0" bIns="0" rtlCol="0">
            <a:spAutoFit/>
          </a:bodyPr>
          <a:lstStyle/>
          <a:p>
            <a:r>
              <a:rPr lang="es-ES" sz="3600" spc="-70" dirty="0">
                <a:gradFill>
                  <a:gsLst>
                    <a:gs pos="2917">
                      <a:schemeClr val="bg2"/>
                    </a:gs>
                    <a:gs pos="95000">
                      <a:schemeClr val="bg2"/>
                    </a:gs>
                  </a:gsLst>
                  <a:lin ang="5400000" scaled="0"/>
                </a:gradFill>
              </a:rPr>
              <a:t>2x</a:t>
            </a:r>
          </a:p>
        </p:txBody>
      </p:sp>
      <p:pic>
        <p:nvPicPr>
          <p:cNvPr id="1030" name="Picture 6" descr="Pulsa actualizar (HARPERCOLLINS)">
            <a:extLst>
              <a:ext uri="{FF2B5EF4-FFF2-40B4-BE49-F238E27FC236}">
                <a16:creationId xmlns:a16="http://schemas.microsoft.com/office/drawing/2014/main" id="{04DCE823-5A5A-429B-B086-07172A851C10}"/>
              </a:ext>
            </a:extLst>
          </p:cNvPr>
          <p:cNvPicPr>
            <a:picLocks noChangeAspect="1" noChangeArrowheads="1"/>
          </p:cNvPicPr>
          <p:nvPr/>
        </p:nvPicPr>
        <p:blipFill rotWithShape="1">
          <a:blip r:embed="rId17">
            <a:extLst>
              <a:ext uri="{28A0092B-C50C-407E-A947-70E740481C1C}">
                <a14:useLocalDpi xmlns:a14="http://schemas.microsoft.com/office/drawing/2010/main" val="0"/>
              </a:ext>
            </a:extLst>
          </a:blip>
          <a:srcRect l="14191" r="12292"/>
          <a:stretch/>
        </p:blipFill>
        <p:spPr bwMode="auto">
          <a:xfrm>
            <a:off x="1706184" y="5342291"/>
            <a:ext cx="907602" cy="1234550"/>
          </a:xfrm>
          <a:prstGeom prst="rect">
            <a:avLst/>
          </a:prstGeom>
          <a:noFill/>
          <a:extLst>
            <a:ext uri="{909E8E84-426E-40DD-AFC4-6F175D3DCCD1}">
              <a14:hiddenFill xmlns:a14="http://schemas.microsoft.com/office/drawing/2010/main">
                <a:solidFill>
                  <a:srgbClr val="FFFFFF"/>
                </a:solidFill>
              </a14:hiddenFill>
            </a:ext>
          </a:extLst>
        </p:spPr>
      </p:pic>
      <p:pic>
        <p:nvPicPr>
          <p:cNvPr id="31" name="Gráfico 30">
            <a:extLst>
              <a:ext uri="{FF2B5EF4-FFF2-40B4-BE49-F238E27FC236}">
                <a16:creationId xmlns:a16="http://schemas.microsoft.com/office/drawing/2014/main" id="{7571C630-1469-4738-95D8-56DFF9CF4BF6}"/>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65974" y="5534497"/>
            <a:ext cx="1154625" cy="353241"/>
          </a:xfrm>
          <a:prstGeom prst="rect">
            <a:avLst/>
          </a:prstGeom>
        </p:spPr>
      </p:pic>
      <p:sp>
        <p:nvSpPr>
          <p:cNvPr id="32" name="CuadroTexto 31">
            <a:extLst>
              <a:ext uri="{FF2B5EF4-FFF2-40B4-BE49-F238E27FC236}">
                <a16:creationId xmlns:a16="http://schemas.microsoft.com/office/drawing/2014/main" id="{1E55D423-D8D6-484F-824B-BE454F68D822}"/>
              </a:ext>
            </a:extLst>
          </p:cNvPr>
          <p:cNvSpPr txBox="1"/>
          <p:nvPr/>
        </p:nvSpPr>
        <p:spPr>
          <a:xfrm>
            <a:off x="730737" y="6063292"/>
            <a:ext cx="834272" cy="553998"/>
          </a:xfrm>
          <a:prstGeom prst="rect">
            <a:avLst/>
          </a:prstGeom>
          <a:noFill/>
        </p:spPr>
        <p:txBody>
          <a:bodyPr wrap="square" lIns="0" tIns="0" rIns="0" bIns="0" rtlCol="0">
            <a:spAutoFit/>
          </a:bodyPr>
          <a:lstStyle/>
          <a:p>
            <a:r>
              <a:rPr lang="es-ES" sz="3600" spc="-70" dirty="0">
                <a:gradFill>
                  <a:gsLst>
                    <a:gs pos="2917">
                      <a:schemeClr val="bg2"/>
                    </a:gs>
                    <a:gs pos="95000">
                      <a:schemeClr val="bg2"/>
                    </a:gs>
                  </a:gsLst>
                  <a:lin ang="5400000" scaled="0"/>
                </a:gradFill>
              </a:rPr>
              <a:t>2x</a:t>
            </a:r>
          </a:p>
        </p:txBody>
      </p:sp>
      <p:pic>
        <p:nvPicPr>
          <p:cNvPr id="9" name="Imagen 8">
            <a:extLst>
              <a:ext uri="{FF2B5EF4-FFF2-40B4-BE49-F238E27FC236}">
                <a16:creationId xmlns:a16="http://schemas.microsoft.com/office/drawing/2014/main" id="{655A508D-5BAF-4662-A058-C6BEF44265C6}"/>
              </a:ext>
            </a:extLst>
          </p:cNvPr>
          <p:cNvPicPr>
            <a:picLocks noChangeAspect="1"/>
          </p:cNvPicPr>
          <p:nvPr/>
        </p:nvPicPr>
        <p:blipFill rotWithShape="1">
          <a:blip r:embed="rId20"/>
          <a:srcRect l="9277" t="14524" r="8975"/>
          <a:stretch/>
        </p:blipFill>
        <p:spPr>
          <a:xfrm>
            <a:off x="3529361" y="3288425"/>
            <a:ext cx="1420258" cy="1198431"/>
          </a:xfrm>
          <a:prstGeom prst="rect">
            <a:avLst/>
          </a:prstGeom>
        </p:spPr>
      </p:pic>
      <p:pic>
        <p:nvPicPr>
          <p:cNvPr id="35" name="Gráfico 34">
            <a:extLst>
              <a:ext uri="{FF2B5EF4-FFF2-40B4-BE49-F238E27FC236}">
                <a16:creationId xmlns:a16="http://schemas.microsoft.com/office/drawing/2014/main" id="{EC2FE6A1-3084-43E9-9259-5D033E36BF31}"/>
              </a:ext>
            </a:extLst>
          </p:cNvPr>
          <p:cNvPicPr>
            <a:picLocks noChangeAspect="1"/>
          </p:cNvPicPr>
          <p:nvPr/>
        </p:nvPicPr>
        <p:blipFill>
          <a:blip r:embed="rId21">
            <a:extLst>
              <a:ext uri="{96DAC541-7B7A-43D3-8B79-37D633B846F1}">
                <asvg:svgBlip xmlns:asvg="http://schemas.microsoft.com/office/drawing/2016/SVG/main" r:embed="rId22"/>
              </a:ext>
            </a:extLst>
          </a:blip>
          <a:stretch>
            <a:fillRect/>
          </a:stretch>
        </p:blipFill>
        <p:spPr>
          <a:xfrm>
            <a:off x="2259191" y="3448660"/>
            <a:ext cx="1403654" cy="419052"/>
          </a:xfrm>
          <a:prstGeom prst="rect">
            <a:avLst/>
          </a:prstGeom>
        </p:spPr>
      </p:pic>
      <p:pic>
        <p:nvPicPr>
          <p:cNvPr id="10" name="Imagen 6" descr="https://images-na.ssl-images-amazon.com/images/I/61QlR9yf55L._SL1000_.jpg">
            <a:extLst>
              <a:ext uri="{FF2B5EF4-FFF2-40B4-BE49-F238E27FC236}">
                <a16:creationId xmlns:a16="http://schemas.microsoft.com/office/drawing/2014/main" id="{B5012330-7E80-4616-9ACE-7E1FF5D146D9}"/>
              </a:ext>
            </a:extLst>
          </p:cNvPr>
          <p:cNvPicPr>
            <a:picLocks noChangeAspect="1" noChangeArrowheads="1"/>
          </p:cNvPicPr>
          <p:nvPr/>
        </p:nvPicPr>
        <p:blipFill rotWithShape="1">
          <a:blip r:embed="rId23">
            <a:extLst>
              <a:ext uri="{28A0092B-C50C-407E-A947-70E740481C1C}">
                <a14:useLocalDpi xmlns:a14="http://schemas.microsoft.com/office/drawing/2010/main" val="0"/>
              </a:ext>
            </a:extLst>
          </a:blip>
          <a:srcRect t="12439" b="7419"/>
          <a:stretch/>
        </p:blipFill>
        <p:spPr bwMode="auto">
          <a:xfrm>
            <a:off x="1430595" y="3957425"/>
            <a:ext cx="1479445" cy="1185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 name="Gráfico 49">
            <a:extLst>
              <a:ext uri="{FF2B5EF4-FFF2-40B4-BE49-F238E27FC236}">
                <a16:creationId xmlns:a16="http://schemas.microsoft.com/office/drawing/2014/main" id="{000C13A8-F7C4-4022-873E-17572541D481}"/>
              </a:ext>
            </a:extLst>
          </p:cNvPr>
          <p:cNvPicPr>
            <a:picLocks noChangeAspect="1"/>
          </p:cNvPicPr>
          <p:nvPr/>
        </p:nvPicPr>
        <p:blipFill rotWithShape="1">
          <a:blip r:embed="rId24">
            <a:extLst>
              <a:ext uri="{96DAC541-7B7A-43D3-8B79-37D633B846F1}">
                <asvg:svgBlip xmlns:asvg="http://schemas.microsoft.com/office/drawing/2016/SVG/main" r:embed="rId25"/>
              </a:ext>
            </a:extLst>
          </a:blip>
          <a:srcRect l="12531" t="23166" r="12684" b="18858"/>
          <a:stretch/>
        </p:blipFill>
        <p:spPr>
          <a:xfrm>
            <a:off x="67194" y="3971679"/>
            <a:ext cx="1423860" cy="736346"/>
          </a:xfrm>
          <a:prstGeom prst="rect">
            <a:avLst/>
          </a:prstGeom>
        </p:spPr>
      </p:pic>
    </p:spTree>
    <p:extLst>
      <p:ext uri="{BB962C8B-B14F-4D97-AF65-F5344CB8AC3E}">
        <p14:creationId xmlns:p14="http://schemas.microsoft.com/office/powerpoint/2010/main" val="111772187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1"/>
          </p:nvPr>
        </p:nvSpPr>
        <p:spPr/>
        <p:txBody>
          <a:bodyPr/>
          <a:lstStyle/>
          <a:p>
            <a:r>
              <a:rPr lang="en-US" dirty="0"/>
              <a:t>Robert Bermejo </a:t>
            </a:r>
            <a:r>
              <a:rPr lang="en-US" dirty="0" err="1"/>
              <a:t>Blasco</a:t>
            </a:r>
            <a:endParaRPr lang="en-US" dirty="0"/>
          </a:p>
        </p:txBody>
      </p:sp>
      <p:sp>
        <p:nvSpPr>
          <p:cNvPr id="3" name="Marcador de texto 2"/>
          <p:cNvSpPr>
            <a:spLocks noGrp="1"/>
          </p:cNvSpPr>
          <p:nvPr>
            <p:ph type="body" sz="quarter" idx="12"/>
          </p:nvPr>
        </p:nvSpPr>
        <p:spPr/>
        <p:txBody>
          <a:bodyPr/>
          <a:lstStyle/>
          <a:p>
            <a:r>
              <a:rPr lang="es-ES" dirty="0"/>
              <a:t>Cloud </a:t>
            </a:r>
            <a:r>
              <a:rPr lang="es-ES" dirty="0" err="1"/>
              <a:t>Consultant</a:t>
            </a:r>
            <a:r>
              <a:rPr lang="es-ES" dirty="0"/>
              <a:t> </a:t>
            </a:r>
            <a:r>
              <a:rPr lang="es-ES" dirty="0" err="1"/>
              <a:t>Architect</a:t>
            </a:r>
            <a:endParaRPr lang="en-US" dirty="0"/>
          </a:p>
        </p:txBody>
      </p:sp>
      <p:sp>
        <p:nvSpPr>
          <p:cNvPr id="4" name="Marcador de texto 3"/>
          <p:cNvSpPr>
            <a:spLocks noGrp="1"/>
          </p:cNvSpPr>
          <p:nvPr>
            <p:ph type="body" sz="quarter" idx="14"/>
          </p:nvPr>
        </p:nvSpPr>
        <p:spPr/>
        <p:txBody>
          <a:bodyPr/>
          <a:lstStyle/>
          <a:p>
            <a:r>
              <a:rPr lang="es-ES" dirty="0">
                <a:hlinkClick r:id="rId3"/>
              </a:rPr>
              <a:t>www.robertbermejo.com</a:t>
            </a:r>
            <a:r>
              <a:rPr lang="es-ES" dirty="0"/>
              <a:t>	</a:t>
            </a:r>
            <a:endParaRPr lang="en-US" dirty="0"/>
          </a:p>
        </p:txBody>
      </p:sp>
      <p:sp>
        <p:nvSpPr>
          <p:cNvPr id="5" name="Marcador de texto 4"/>
          <p:cNvSpPr>
            <a:spLocks noGrp="1"/>
          </p:cNvSpPr>
          <p:nvPr>
            <p:ph type="body" sz="quarter" idx="15"/>
          </p:nvPr>
        </p:nvSpPr>
        <p:spPr/>
        <p:txBody>
          <a:bodyPr/>
          <a:lstStyle/>
          <a:p>
            <a:r>
              <a:rPr lang="es-ES" dirty="0"/>
              <a:t>@</a:t>
            </a:r>
            <a:r>
              <a:rPr lang="es-ES" dirty="0" err="1"/>
              <a:t>robertbemejo</a:t>
            </a:r>
            <a:endParaRPr lang="en-US" dirty="0"/>
          </a:p>
        </p:txBody>
      </p:sp>
      <p:pic>
        <p:nvPicPr>
          <p:cNvPr id="17" name="Picture Placeholder 16">
            <a:extLst>
              <a:ext uri="{FF2B5EF4-FFF2-40B4-BE49-F238E27FC236}">
                <a16:creationId xmlns:a16="http://schemas.microsoft.com/office/drawing/2014/main" id="{CEC20AD0-4F18-41C0-B8B3-FD808CF9C22E}"/>
              </a:ext>
            </a:extLst>
          </p:cNvPr>
          <p:cNvPicPr>
            <a:picLocks noGrp="1" noChangeAspect="1"/>
          </p:cNvPicPr>
          <p:nvPr>
            <p:ph type="pic" sz="quarter" idx="16"/>
          </p:nvPr>
        </p:nvPicPr>
        <p:blipFill>
          <a:blip r:embed="rId4"/>
          <a:srcRect t="1713" b="1713"/>
          <a:stretch>
            <a:fillRect/>
          </a:stretch>
        </p:blipFill>
        <p:spPr/>
      </p:pic>
      <p:sp>
        <p:nvSpPr>
          <p:cNvPr id="7" name="Marcador de texto 6"/>
          <p:cNvSpPr>
            <a:spLocks noGrp="1"/>
          </p:cNvSpPr>
          <p:nvPr>
            <p:ph type="body" sz="quarter" idx="17"/>
          </p:nvPr>
        </p:nvSpPr>
        <p:spPr>
          <a:xfrm>
            <a:off x="725217" y="3533345"/>
            <a:ext cx="5174840" cy="2357908"/>
          </a:xfrm>
        </p:spPr>
        <p:txBody>
          <a:bodyPr/>
          <a:lstStyle/>
          <a:p>
            <a:r>
              <a:rPr lang="en-US" dirty="0"/>
              <a:t>Robert Bermejo </a:t>
            </a:r>
            <a:r>
              <a:rPr lang="en-US" dirty="0" err="1"/>
              <a:t>lleva</a:t>
            </a:r>
            <a:r>
              <a:rPr lang="en-US" dirty="0"/>
              <a:t> </a:t>
            </a:r>
            <a:r>
              <a:rPr lang="en-US" dirty="0" err="1"/>
              <a:t>más</a:t>
            </a:r>
            <a:r>
              <a:rPr lang="en-US" dirty="0"/>
              <a:t> de 10 </a:t>
            </a:r>
            <a:r>
              <a:rPr lang="en-US" dirty="0" err="1"/>
              <a:t>años</a:t>
            </a:r>
            <a:r>
              <a:rPr lang="en-US" dirty="0"/>
              <a:t> </a:t>
            </a:r>
            <a:r>
              <a:rPr lang="en-US" dirty="0" err="1"/>
              <a:t>en</a:t>
            </a:r>
            <a:r>
              <a:rPr lang="en-US" dirty="0"/>
              <a:t> el </a:t>
            </a:r>
            <a:r>
              <a:rPr lang="en-US" dirty="0" err="1"/>
              <a:t>mundo</a:t>
            </a:r>
            <a:r>
              <a:rPr lang="en-US" dirty="0"/>
              <a:t> Microsoft, </a:t>
            </a:r>
            <a:r>
              <a:rPr lang="en-US" dirty="0" err="1"/>
              <a:t>principalmente</a:t>
            </a:r>
            <a:r>
              <a:rPr lang="en-US" dirty="0"/>
              <a:t> </a:t>
            </a:r>
            <a:r>
              <a:rPr lang="en-US" dirty="0" err="1"/>
              <a:t>en</a:t>
            </a:r>
            <a:r>
              <a:rPr lang="en-US" dirty="0"/>
              <a:t> </a:t>
            </a:r>
            <a:r>
              <a:rPr lang="en-US" dirty="0" err="1"/>
              <a:t>entornos</a:t>
            </a:r>
            <a:r>
              <a:rPr lang="en-US" dirty="0"/>
              <a:t> web y </a:t>
            </a:r>
            <a:r>
              <a:rPr lang="en-US" dirty="0" err="1"/>
              <a:t>desde</a:t>
            </a:r>
            <a:r>
              <a:rPr lang="en-US" dirty="0"/>
              <a:t> </a:t>
            </a:r>
            <a:r>
              <a:rPr lang="en-US" dirty="0" err="1"/>
              <a:t>hace</a:t>
            </a:r>
            <a:r>
              <a:rPr lang="en-US" dirty="0"/>
              <a:t> 4 </a:t>
            </a:r>
            <a:r>
              <a:rPr lang="en-US" dirty="0" err="1"/>
              <a:t>años</a:t>
            </a:r>
            <a:r>
              <a:rPr lang="en-US" dirty="0"/>
              <a:t> </a:t>
            </a:r>
            <a:r>
              <a:rPr lang="en-US" dirty="0" err="1"/>
              <a:t>en</a:t>
            </a:r>
            <a:r>
              <a:rPr lang="en-US" dirty="0"/>
              <a:t> Azure, </a:t>
            </a:r>
            <a:r>
              <a:rPr lang="en-US" dirty="0" err="1"/>
              <a:t>siendo</a:t>
            </a:r>
            <a:r>
              <a:rPr lang="en-US" dirty="0"/>
              <a:t> MVP </a:t>
            </a:r>
            <a:r>
              <a:rPr lang="en-US" dirty="0" err="1"/>
              <a:t>en</a:t>
            </a:r>
            <a:r>
              <a:rPr lang="en-US" dirty="0"/>
              <a:t> </a:t>
            </a:r>
            <a:r>
              <a:rPr lang="en-US" dirty="0" err="1"/>
              <a:t>esta</a:t>
            </a:r>
            <a:r>
              <a:rPr lang="en-US" dirty="0"/>
              <a:t> </a:t>
            </a:r>
            <a:r>
              <a:rPr lang="en-US" dirty="0" err="1"/>
              <a:t>categoría</a:t>
            </a:r>
            <a:r>
              <a:rPr lang="en-US" dirty="0"/>
              <a:t>. </a:t>
            </a:r>
            <a:r>
              <a:rPr lang="en-US" dirty="0" err="1"/>
              <a:t>Organizador</a:t>
            </a:r>
            <a:r>
              <a:rPr lang="en-US" dirty="0"/>
              <a:t> de la </a:t>
            </a:r>
            <a:r>
              <a:rPr lang="en-US" dirty="0" err="1"/>
              <a:t>comunidad</a:t>
            </a:r>
            <a:r>
              <a:rPr lang="en-US" dirty="0"/>
              <a:t> de Azure </a:t>
            </a:r>
            <a:r>
              <a:rPr lang="en-US" dirty="0" err="1"/>
              <a:t>en</a:t>
            </a:r>
            <a:r>
              <a:rPr lang="en-US" dirty="0"/>
              <a:t> Barcelona (@</a:t>
            </a:r>
            <a:r>
              <a:rPr lang="en-US" dirty="0" err="1"/>
              <a:t>CAT_zure</a:t>
            </a:r>
            <a:r>
              <a:rPr lang="en-US" dirty="0"/>
              <a:t>) </a:t>
            </a:r>
            <a:r>
              <a:rPr lang="en-US" dirty="0" err="1"/>
              <a:t>donde</a:t>
            </a:r>
            <a:r>
              <a:rPr lang="en-US" dirty="0"/>
              <a:t> </a:t>
            </a:r>
            <a:r>
              <a:rPr lang="en-US" dirty="0" err="1"/>
              <a:t>mensualmente</a:t>
            </a:r>
            <a:r>
              <a:rPr lang="en-US" dirty="0"/>
              <a:t> </a:t>
            </a:r>
            <a:r>
              <a:rPr lang="en-US" dirty="0" err="1"/>
              <a:t>organiza</a:t>
            </a:r>
            <a:r>
              <a:rPr lang="en-US" dirty="0"/>
              <a:t> meetups </a:t>
            </a:r>
            <a:r>
              <a:rPr lang="en-US" dirty="0" err="1"/>
              <a:t>sobre</a:t>
            </a:r>
            <a:r>
              <a:rPr lang="en-US" dirty="0"/>
              <a:t> </a:t>
            </a:r>
            <a:r>
              <a:rPr lang="en-US" dirty="0" err="1"/>
              <a:t>esta</a:t>
            </a:r>
            <a:r>
              <a:rPr lang="en-US" dirty="0"/>
              <a:t> </a:t>
            </a:r>
            <a:r>
              <a:rPr lang="en-US" dirty="0" err="1"/>
              <a:t>temática</a:t>
            </a:r>
            <a:r>
              <a:rPr lang="en-US" dirty="0"/>
              <a:t>, </a:t>
            </a:r>
            <a:r>
              <a:rPr lang="en-US" dirty="0" err="1"/>
              <a:t>también</a:t>
            </a:r>
            <a:r>
              <a:rPr lang="en-US" dirty="0"/>
              <a:t> escribe </a:t>
            </a:r>
            <a:r>
              <a:rPr lang="en-US" dirty="0" err="1"/>
              <a:t>en</a:t>
            </a:r>
            <a:r>
              <a:rPr lang="en-US" dirty="0"/>
              <a:t> la </a:t>
            </a:r>
            <a:r>
              <a:rPr lang="en-US" dirty="0" err="1"/>
              <a:t>revista</a:t>
            </a:r>
            <a:r>
              <a:rPr lang="en-US" dirty="0"/>
              <a:t> </a:t>
            </a:r>
            <a:r>
              <a:rPr lang="en-US" dirty="0" err="1"/>
              <a:t>CompartiMOSS</a:t>
            </a:r>
            <a:r>
              <a:rPr lang="en-US" dirty="0"/>
              <a:t> </a:t>
            </a:r>
            <a:r>
              <a:rPr lang="en-US" dirty="0" err="1"/>
              <a:t>así</a:t>
            </a:r>
            <a:r>
              <a:rPr lang="en-US" dirty="0"/>
              <a:t> </a:t>
            </a:r>
            <a:r>
              <a:rPr lang="en-US" dirty="0" err="1"/>
              <a:t>como</a:t>
            </a:r>
            <a:r>
              <a:rPr lang="en-US" dirty="0"/>
              <a:t> se le </a:t>
            </a:r>
            <a:r>
              <a:rPr lang="en-US" dirty="0" err="1"/>
              <a:t>puede</a:t>
            </a:r>
            <a:r>
              <a:rPr lang="en-US" dirty="0"/>
              <a:t> </a:t>
            </a:r>
            <a:r>
              <a:rPr lang="en-US" dirty="0" err="1"/>
              <a:t>ver</a:t>
            </a:r>
            <a:r>
              <a:rPr lang="en-US" dirty="0"/>
              <a:t> </a:t>
            </a:r>
            <a:r>
              <a:rPr lang="en-US" dirty="0" err="1"/>
              <a:t>en</a:t>
            </a:r>
            <a:r>
              <a:rPr lang="en-US" dirty="0"/>
              <a:t> los </a:t>
            </a:r>
            <a:r>
              <a:rPr lang="en-US" dirty="0" err="1"/>
              <a:t>diversos</a:t>
            </a:r>
            <a:r>
              <a:rPr lang="en-US" dirty="0"/>
              <a:t> </a:t>
            </a:r>
            <a:r>
              <a:rPr lang="en-US" dirty="0" err="1"/>
              <a:t>eventos</a:t>
            </a:r>
            <a:r>
              <a:rPr lang="en-US" dirty="0"/>
              <a:t> </a:t>
            </a:r>
            <a:r>
              <a:rPr lang="en-US" dirty="0" err="1"/>
              <a:t>nacionales</a:t>
            </a:r>
            <a:r>
              <a:rPr lang="en-US" dirty="0"/>
              <a:t> </a:t>
            </a:r>
            <a:r>
              <a:rPr lang="en-US" dirty="0" err="1"/>
              <a:t>hablando</a:t>
            </a:r>
            <a:r>
              <a:rPr lang="en-US" dirty="0"/>
              <a:t> </a:t>
            </a:r>
            <a:r>
              <a:rPr lang="en-US" dirty="0" err="1"/>
              <a:t>sobre</a:t>
            </a:r>
            <a:r>
              <a:rPr lang="en-US" dirty="0"/>
              <a:t> Azure. </a:t>
            </a:r>
            <a:r>
              <a:rPr lang="en-US" dirty="0" err="1"/>
              <a:t>Actualmente</a:t>
            </a:r>
            <a:r>
              <a:rPr lang="en-US" dirty="0"/>
              <a:t> es Team Leader </a:t>
            </a:r>
            <a:r>
              <a:rPr lang="en-US" dirty="0" err="1"/>
              <a:t>en</a:t>
            </a:r>
            <a:r>
              <a:rPr lang="en-US" dirty="0"/>
              <a:t> ENCAMINA y se </a:t>
            </a:r>
            <a:r>
              <a:rPr lang="en-US" dirty="0" err="1"/>
              <a:t>puede</a:t>
            </a:r>
            <a:r>
              <a:rPr lang="en-US" dirty="0"/>
              <a:t> </a:t>
            </a:r>
            <a:r>
              <a:rPr lang="en-US" dirty="0" err="1"/>
              <a:t>decir</a:t>
            </a:r>
            <a:r>
              <a:rPr lang="en-US" dirty="0"/>
              <a:t> que </a:t>
            </a:r>
            <a:r>
              <a:rPr lang="en-US" dirty="0" err="1"/>
              <a:t>vive</a:t>
            </a:r>
            <a:r>
              <a:rPr lang="en-US" dirty="0"/>
              <a:t> </a:t>
            </a:r>
            <a:r>
              <a:rPr lang="en-US" dirty="0" err="1"/>
              <a:t>en</a:t>
            </a:r>
            <a:r>
              <a:rPr lang="en-US" dirty="0"/>
              <a:t> la </a:t>
            </a:r>
            <a:r>
              <a:rPr lang="en-US" dirty="0" err="1"/>
              <a:t>nube</a:t>
            </a:r>
            <a:r>
              <a:rPr lang="en-US" dirty="0"/>
              <a:t> ;)</a:t>
            </a:r>
          </a:p>
        </p:txBody>
      </p:sp>
      <p:sp>
        <p:nvSpPr>
          <p:cNvPr id="9" name="Marcador de texto 8"/>
          <p:cNvSpPr>
            <a:spLocks noGrp="1"/>
          </p:cNvSpPr>
          <p:nvPr>
            <p:ph type="body" sz="quarter" idx="19"/>
          </p:nvPr>
        </p:nvSpPr>
        <p:spPr/>
        <p:txBody>
          <a:bodyPr/>
          <a:lstStyle/>
          <a:p>
            <a:r>
              <a:rPr lang="en-US" dirty="0"/>
              <a:t>Ruben Ramos Mateo</a:t>
            </a:r>
          </a:p>
        </p:txBody>
      </p:sp>
      <p:sp>
        <p:nvSpPr>
          <p:cNvPr id="10" name="Marcador de texto 9"/>
          <p:cNvSpPr>
            <a:spLocks noGrp="1"/>
          </p:cNvSpPr>
          <p:nvPr>
            <p:ph type="body" sz="quarter" idx="20"/>
          </p:nvPr>
        </p:nvSpPr>
        <p:spPr/>
        <p:txBody>
          <a:bodyPr/>
          <a:lstStyle/>
          <a:p>
            <a:r>
              <a:rPr lang="en-US" dirty="0" err="1"/>
              <a:t>Arquitecto</a:t>
            </a:r>
            <a:r>
              <a:rPr lang="en-US" dirty="0"/>
              <a:t> Office 365</a:t>
            </a:r>
          </a:p>
        </p:txBody>
      </p:sp>
      <p:sp>
        <p:nvSpPr>
          <p:cNvPr id="11" name="Marcador de texto 10"/>
          <p:cNvSpPr>
            <a:spLocks noGrp="1"/>
          </p:cNvSpPr>
          <p:nvPr>
            <p:ph type="body" sz="quarter" idx="21"/>
          </p:nvPr>
        </p:nvSpPr>
        <p:spPr/>
        <p:txBody>
          <a:bodyPr/>
          <a:lstStyle/>
          <a:p>
            <a:r>
              <a:rPr lang="es-ES" dirty="0">
                <a:hlinkClick r:id="rId5"/>
              </a:rPr>
              <a:t>https:</a:t>
            </a:r>
            <a:r>
              <a:rPr lang="es-ES" dirty="0">
                <a:hlinkClick r:id="rId5"/>
              </a:rPr>
              <a:t>//rrcode.wordpress.com/</a:t>
            </a:r>
            <a:r>
              <a:rPr lang="es-ES" dirty="0"/>
              <a:t>	</a:t>
            </a:r>
            <a:endParaRPr lang="en-US" dirty="0"/>
          </a:p>
        </p:txBody>
      </p:sp>
      <p:sp>
        <p:nvSpPr>
          <p:cNvPr id="12" name="Marcador de texto 11"/>
          <p:cNvSpPr>
            <a:spLocks noGrp="1"/>
          </p:cNvSpPr>
          <p:nvPr>
            <p:ph type="body" sz="quarter" idx="22"/>
          </p:nvPr>
        </p:nvSpPr>
        <p:spPr/>
        <p:txBody>
          <a:bodyPr/>
          <a:lstStyle/>
          <a:p>
            <a:r>
              <a:rPr lang="en-US" dirty="0"/>
              <a:t>@rubenr79</a:t>
            </a:r>
          </a:p>
        </p:txBody>
      </p:sp>
      <p:pic>
        <p:nvPicPr>
          <p:cNvPr id="8" name="Marcador de posición de imagen 7">
            <a:extLst>
              <a:ext uri="{FF2B5EF4-FFF2-40B4-BE49-F238E27FC236}">
                <a16:creationId xmlns:a16="http://schemas.microsoft.com/office/drawing/2014/main" id="{A7246868-EAFC-4909-B5C8-3747738AE533}"/>
              </a:ext>
            </a:extLst>
          </p:cNvPr>
          <p:cNvPicPr>
            <a:picLocks noGrp="1" noChangeAspect="1"/>
          </p:cNvPicPr>
          <p:nvPr>
            <p:ph type="pic" sz="quarter" idx="23"/>
          </p:nvPr>
        </p:nvPicPr>
        <p:blipFill>
          <a:blip r:embed="rId6"/>
          <a:srcRect l="2910" r="2910"/>
          <a:stretch>
            <a:fillRect/>
          </a:stretch>
        </p:blipFill>
        <p:spPr/>
      </p:pic>
      <p:sp>
        <p:nvSpPr>
          <p:cNvPr id="14" name="Marcador de texto 13"/>
          <p:cNvSpPr>
            <a:spLocks noGrp="1"/>
          </p:cNvSpPr>
          <p:nvPr>
            <p:ph type="body" sz="quarter" idx="24"/>
          </p:nvPr>
        </p:nvSpPr>
        <p:spPr>
          <a:xfrm>
            <a:off x="6509168" y="3538691"/>
            <a:ext cx="5174840" cy="1693110"/>
          </a:xfrm>
        </p:spPr>
        <p:txBody>
          <a:bodyPr/>
          <a:lstStyle/>
          <a:p>
            <a:r>
              <a:rPr lang="en-US" dirty="0"/>
              <a:t>Ruben Ramos </a:t>
            </a:r>
            <a:r>
              <a:rPr lang="en-US" dirty="0" err="1"/>
              <a:t>lleva</a:t>
            </a:r>
            <a:r>
              <a:rPr lang="en-US" dirty="0"/>
              <a:t> </a:t>
            </a:r>
            <a:r>
              <a:rPr lang="en-US" dirty="0" err="1"/>
              <a:t>más</a:t>
            </a:r>
            <a:r>
              <a:rPr lang="en-US" dirty="0"/>
              <a:t> de 15 </a:t>
            </a:r>
            <a:r>
              <a:rPr lang="en-US" dirty="0" err="1"/>
              <a:t>años</a:t>
            </a:r>
            <a:r>
              <a:rPr lang="en-US" dirty="0"/>
              <a:t> </a:t>
            </a:r>
            <a:r>
              <a:rPr lang="en-US" dirty="0" err="1"/>
              <a:t>en</a:t>
            </a:r>
            <a:r>
              <a:rPr lang="en-US" dirty="0"/>
              <a:t> el </a:t>
            </a:r>
            <a:r>
              <a:rPr lang="en-US" dirty="0" err="1"/>
              <a:t>mundo</a:t>
            </a:r>
            <a:r>
              <a:rPr lang="en-US" dirty="0"/>
              <a:t> de </a:t>
            </a:r>
            <a:r>
              <a:rPr lang="en-US" dirty="0" err="1"/>
              <a:t>desarrollo</a:t>
            </a:r>
            <a:r>
              <a:rPr lang="en-US" dirty="0"/>
              <a:t>. </a:t>
            </a:r>
            <a:r>
              <a:rPr lang="en-US" dirty="0" err="1"/>
              <a:t>En</a:t>
            </a:r>
            <a:r>
              <a:rPr lang="en-US" dirty="0"/>
              <a:t> </a:t>
            </a:r>
            <a:r>
              <a:rPr lang="en-US" dirty="0" err="1"/>
              <a:t>todos</a:t>
            </a:r>
            <a:r>
              <a:rPr lang="en-US" dirty="0"/>
              <a:t> </a:t>
            </a:r>
            <a:r>
              <a:rPr lang="en-US" dirty="0" err="1"/>
              <a:t>estos</a:t>
            </a:r>
            <a:r>
              <a:rPr lang="en-US" dirty="0"/>
              <a:t> </a:t>
            </a:r>
            <a:r>
              <a:rPr lang="en-US" dirty="0" err="1"/>
              <a:t>años</a:t>
            </a:r>
            <a:r>
              <a:rPr lang="en-US" dirty="0"/>
              <a:t> </a:t>
            </a:r>
            <a:r>
              <a:rPr lang="en-US" dirty="0" err="1"/>
              <a:t>años</a:t>
            </a:r>
            <a:r>
              <a:rPr lang="en-US" dirty="0"/>
              <a:t> he </a:t>
            </a:r>
            <a:r>
              <a:rPr lang="en-US" dirty="0" err="1"/>
              <a:t>tenido</a:t>
            </a:r>
            <a:r>
              <a:rPr lang="en-US" dirty="0"/>
              <a:t> la </a:t>
            </a:r>
            <a:r>
              <a:rPr lang="en-US" dirty="0" err="1"/>
              <a:t>oportunidad</a:t>
            </a:r>
            <a:r>
              <a:rPr lang="en-US" dirty="0"/>
              <a:t> de </a:t>
            </a:r>
            <a:r>
              <a:rPr lang="en-US" dirty="0" err="1"/>
              <a:t>trabajar</a:t>
            </a:r>
            <a:r>
              <a:rPr lang="en-US" dirty="0"/>
              <a:t> con </a:t>
            </a:r>
            <a:r>
              <a:rPr lang="en-US" dirty="0" err="1"/>
              <a:t>varias</a:t>
            </a:r>
            <a:r>
              <a:rPr lang="en-US" dirty="0"/>
              <a:t> </a:t>
            </a:r>
            <a:r>
              <a:rPr lang="en-US" dirty="0" err="1"/>
              <a:t>tecnologías</a:t>
            </a:r>
            <a:r>
              <a:rPr lang="en-US" dirty="0"/>
              <a:t>, la </a:t>
            </a:r>
            <a:r>
              <a:rPr lang="en-US" dirty="0" err="1"/>
              <a:t>mayoría</a:t>
            </a:r>
            <a:r>
              <a:rPr lang="en-US" dirty="0"/>
              <a:t> de las </a:t>
            </a:r>
            <a:r>
              <a:rPr lang="en-US" dirty="0" err="1"/>
              <a:t>veces</a:t>
            </a:r>
            <a:r>
              <a:rPr lang="en-US" dirty="0"/>
              <a:t> </a:t>
            </a:r>
            <a:r>
              <a:rPr lang="en-US" dirty="0" err="1"/>
              <a:t>en</a:t>
            </a:r>
            <a:r>
              <a:rPr lang="en-US" dirty="0"/>
              <a:t> </a:t>
            </a:r>
            <a:r>
              <a:rPr lang="en-US" dirty="0" err="1"/>
              <a:t>entorno</a:t>
            </a:r>
            <a:r>
              <a:rPr lang="en-US" dirty="0"/>
              <a:t> Microsoft. </a:t>
            </a:r>
            <a:r>
              <a:rPr lang="en-US" dirty="0" err="1"/>
              <a:t>Últimamente</a:t>
            </a:r>
            <a:r>
              <a:rPr lang="en-US" dirty="0"/>
              <a:t> </a:t>
            </a:r>
            <a:r>
              <a:rPr lang="en-US" dirty="0" err="1"/>
              <a:t>centrado</a:t>
            </a:r>
            <a:r>
              <a:rPr lang="en-US" dirty="0"/>
              <a:t> </a:t>
            </a:r>
            <a:r>
              <a:rPr lang="en-US" dirty="0" err="1"/>
              <a:t>en</a:t>
            </a:r>
            <a:r>
              <a:rPr lang="en-US" dirty="0"/>
              <a:t> Azure y Office 365. </a:t>
            </a:r>
            <a:r>
              <a:rPr lang="en-US" dirty="0" err="1"/>
              <a:t>Actualmente</a:t>
            </a:r>
            <a:r>
              <a:rPr lang="en-US" dirty="0"/>
              <a:t> </a:t>
            </a:r>
            <a:r>
              <a:rPr lang="en-US" dirty="0" err="1"/>
              <a:t>es</a:t>
            </a:r>
            <a:r>
              <a:rPr lang="en-US" dirty="0"/>
              <a:t> </a:t>
            </a:r>
            <a:r>
              <a:rPr lang="en-US" dirty="0" err="1"/>
              <a:t>Arquitecto</a:t>
            </a:r>
            <a:r>
              <a:rPr lang="en-US" dirty="0"/>
              <a:t> de </a:t>
            </a:r>
            <a:r>
              <a:rPr lang="en-US" dirty="0" err="1"/>
              <a:t>soluciones</a:t>
            </a:r>
            <a:r>
              <a:rPr lang="en-US" dirty="0"/>
              <a:t> Office 365 </a:t>
            </a:r>
            <a:r>
              <a:rPr lang="en-US" dirty="0" err="1"/>
              <a:t>en</a:t>
            </a:r>
            <a:r>
              <a:rPr lang="en-US" dirty="0"/>
              <a:t> </a:t>
            </a:r>
            <a:r>
              <a:rPr lang="en-US" dirty="0" err="1"/>
              <a:t>Zertia</a:t>
            </a:r>
            <a:endParaRPr lang="en-US" dirty="0"/>
          </a:p>
        </p:txBody>
      </p:sp>
      <p:sp>
        <p:nvSpPr>
          <p:cNvPr id="15" name="Marcador de texto 14"/>
          <p:cNvSpPr>
            <a:spLocks noGrp="1"/>
          </p:cNvSpPr>
          <p:nvPr>
            <p:ph type="body" sz="quarter" idx="25"/>
          </p:nvPr>
        </p:nvSpPr>
        <p:spPr/>
        <p:txBody>
          <a:bodyPr/>
          <a:lstStyle/>
          <a:p>
            <a:r>
              <a:rPr lang="en-US" dirty="0" err="1"/>
              <a:t>Zertia</a:t>
            </a:r>
            <a:endParaRPr lang="en-US" dirty="0"/>
          </a:p>
        </p:txBody>
      </p:sp>
      <p:pic>
        <p:nvPicPr>
          <p:cNvPr id="29" name="Picture 28">
            <a:extLst>
              <a:ext uri="{FF2B5EF4-FFF2-40B4-BE49-F238E27FC236}">
                <a16:creationId xmlns:a16="http://schemas.microsoft.com/office/drawing/2014/main" id="{BB927D1E-5E22-4038-8413-AAC923438120}"/>
              </a:ext>
            </a:extLst>
          </p:cNvPr>
          <p:cNvPicPr>
            <a:picLocks noChangeAspect="1"/>
          </p:cNvPicPr>
          <p:nvPr/>
        </p:nvPicPr>
        <p:blipFill>
          <a:blip r:embed="rId7"/>
          <a:stretch>
            <a:fillRect/>
          </a:stretch>
        </p:blipFill>
        <p:spPr>
          <a:xfrm>
            <a:off x="2407672" y="2170188"/>
            <a:ext cx="1960647" cy="403277"/>
          </a:xfrm>
          <a:prstGeom prst="rect">
            <a:avLst/>
          </a:prstGeom>
        </p:spPr>
      </p:pic>
      <p:pic>
        <p:nvPicPr>
          <p:cNvPr id="1026" name="Picture 2" descr="Resultado de imagen de mvp microsoft">
            <a:extLst>
              <a:ext uri="{FF2B5EF4-FFF2-40B4-BE49-F238E27FC236}">
                <a16:creationId xmlns:a16="http://schemas.microsoft.com/office/drawing/2014/main" id="{6073EA96-0CEB-4648-B56A-60F3A8C33A4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50354" y="5998473"/>
            <a:ext cx="1251384" cy="5055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sultado de imagen de compartimoss">
            <a:extLst>
              <a:ext uri="{FF2B5EF4-FFF2-40B4-BE49-F238E27FC236}">
                <a16:creationId xmlns:a16="http://schemas.microsoft.com/office/drawing/2014/main" id="{EA217E55-21B4-4E33-8DA3-58A9B62FF26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800430" y="5998473"/>
            <a:ext cx="1099627" cy="5447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75215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n-US" dirty="0"/>
              <a:t>Office 365 for IT Pros</a:t>
            </a:r>
          </a:p>
        </p:txBody>
      </p:sp>
      <p:sp>
        <p:nvSpPr>
          <p:cNvPr id="49" name="Marcador de texto 1">
            <a:extLst>
              <a:ext uri="{FF2B5EF4-FFF2-40B4-BE49-F238E27FC236}">
                <a16:creationId xmlns:a16="http://schemas.microsoft.com/office/drawing/2014/main" id="{91813138-8EBF-4357-B5EA-0CCC6AB7DF18}"/>
              </a:ext>
            </a:extLst>
          </p:cNvPr>
          <p:cNvSpPr txBox="1">
            <a:spLocks/>
          </p:cNvSpPr>
          <p:nvPr/>
        </p:nvSpPr>
        <p:spPr>
          <a:xfrm>
            <a:off x="519249" y="915359"/>
            <a:ext cx="4947273" cy="1975927"/>
          </a:xfrm>
          <a:prstGeom prst="rect">
            <a:avLst/>
          </a:prstGeom>
        </p:spPr>
        <p:txBody>
          <a:bodyPr vert="horz" lIns="0" tIns="0" rIns="0" bIns="0" rtlCol="0">
            <a:noAutofit/>
          </a:bodyPr>
          <a:lstStyle>
            <a:lvl1pPr marL="0" marR="0" indent="0" algn="l" defTabSz="685955" rtl="0" eaLnBrk="1" fontAlgn="auto" latinLnBrk="0" hangingPunct="1">
              <a:lnSpc>
                <a:spcPct val="90000"/>
              </a:lnSpc>
              <a:spcBef>
                <a:spcPts val="1800"/>
              </a:spcBef>
              <a:spcAft>
                <a:spcPts val="0"/>
              </a:spcAft>
              <a:buClrTx/>
              <a:buSzPct val="80000"/>
              <a:buFont typeface="Arial" pitchFamily="34" charset="0"/>
              <a:buNone/>
              <a:tabLst/>
              <a:defRPr sz="3001" kern="1200" spc="-53" baseline="0">
                <a:solidFill>
                  <a:srgbClr val="333333"/>
                </a:solidFill>
                <a:latin typeface="+mj-lt"/>
                <a:ea typeface="+mn-ea"/>
                <a:cs typeface="+mn-cs"/>
              </a:defRPr>
            </a:lvl1pPr>
            <a:lvl2pPr marL="0"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2pPr>
            <a:lvl3pPr marL="173878"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599044" algn="l"/>
              </a:tabLst>
              <a:defRPr sz="1500" kern="1200" spc="0" baseline="0">
                <a:solidFill>
                  <a:srgbClr val="333333"/>
                </a:solidFill>
                <a:latin typeface="+mn-lt"/>
                <a:ea typeface="+mn-ea"/>
                <a:cs typeface="+mn-cs"/>
              </a:defRPr>
            </a:lvl3pPr>
            <a:lvl4pPr marL="342991"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4pPr>
            <a:lvl5pPr marL="520442"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dirty="0"/>
              <a:t>Get a discount of $10 buying the book here: </a:t>
            </a:r>
            <a:r>
              <a:rPr lang="en-US" dirty="0">
                <a:hlinkClick r:id="rId3"/>
              </a:rPr>
              <a:t>https://gumroad.com/l/O365IT/spsspain</a:t>
            </a:r>
            <a:r>
              <a:rPr lang="en-US" dirty="0"/>
              <a:t> </a:t>
            </a:r>
          </a:p>
        </p:txBody>
      </p:sp>
      <p:pic>
        <p:nvPicPr>
          <p:cNvPr id="10" name="Imagen 9">
            <a:extLst>
              <a:ext uri="{FF2B5EF4-FFF2-40B4-BE49-F238E27FC236}">
                <a16:creationId xmlns:a16="http://schemas.microsoft.com/office/drawing/2014/main" id="{94335F52-7DF6-45B8-87EC-D2885BA7EB7C}"/>
              </a:ext>
            </a:extLst>
          </p:cNvPr>
          <p:cNvPicPr>
            <a:picLocks noChangeAspect="1"/>
          </p:cNvPicPr>
          <p:nvPr/>
        </p:nvPicPr>
        <p:blipFill>
          <a:blip r:embed="rId4"/>
          <a:stretch>
            <a:fillRect/>
          </a:stretch>
        </p:blipFill>
        <p:spPr>
          <a:xfrm>
            <a:off x="6703005" y="228602"/>
            <a:ext cx="4791000" cy="647024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8852354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39194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a:xfrm>
            <a:off x="519249" y="1447799"/>
            <a:ext cx="4947273" cy="1975927"/>
          </a:xfrm>
        </p:spPr>
        <p:txBody>
          <a:bodyPr/>
          <a:lstStyle/>
          <a:p>
            <a:r>
              <a:rPr lang="en-US" dirty="0"/>
              <a:t>Please, fill your SP &amp; Office 365 Saturday Madrid passport if you want to participate.</a:t>
            </a:r>
          </a:p>
          <a:p>
            <a:r>
              <a:rPr lang="en-US" dirty="0"/>
              <a:t>You can win one of these gifts:</a:t>
            </a:r>
          </a:p>
        </p:txBody>
      </p:sp>
      <p:sp>
        <p:nvSpPr>
          <p:cNvPr id="3" name="Título 2"/>
          <p:cNvSpPr>
            <a:spLocks noGrp="1"/>
          </p:cNvSpPr>
          <p:nvPr>
            <p:ph type="title"/>
          </p:nvPr>
        </p:nvSpPr>
        <p:spPr/>
        <p:txBody>
          <a:bodyPr/>
          <a:lstStyle/>
          <a:p>
            <a:r>
              <a:rPr lang="en-US"/>
              <a:t>Raffle</a:t>
            </a:r>
          </a:p>
        </p:txBody>
      </p:sp>
      <p:pic>
        <p:nvPicPr>
          <p:cNvPr id="18" name="Imagen 17"/>
          <p:cNvPicPr>
            <a:picLocks noChangeAspect="1"/>
          </p:cNvPicPr>
          <p:nvPr/>
        </p:nvPicPr>
        <p:blipFill>
          <a:blip r:embed="rId3"/>
          <a:stretch>
            <a:fillRect/>
          </a:stretch>
        </p:blipFill>
        <p:spPr>
          <a:xfrm>
            <a:off x="6577257" y="154943"/>
            <a:ext cx="5303971" cy="6858000"/>
          </a:xfrm>
          <a:prstGeom prst="rect">
            <a:avLst/>
          </a:prstGeom>
          <a:ln>
            <a:noFill/>
          </a:ln>
          <a:effectLst>
            <a:outerShdw blurRad="292100" dist="139700" dir="2700000" algn="tl" rotWithShape="0">
              <a:srgbClr val="333333">
                <a:alpha val="65000"/>
              </a:srgbClr>
            </a:outerShdw>
          </a:effectLst>
        </p:spPr>
      </p:pic>
      <p:sp>
        <p:nvSpPr>
          <p:cNvPr id="19" name="CuadroTexto 18"/>
          <p:cNvSpPr txBox="1"/>
          <p:nvPr/>
        </p:nvSpPr>
        <p:spPr>
          <a:xfrm>
            <a:off x="8814851" y="3889819"/>
            <a:ext cx="627356" cy="492443"/>
          </a:xfrm>
          <a:prstGeom prst="rect">
            <a:avLst/>
          </a:prstGeom>
          <a:noFill/>
        </p:spPr>
        <p:txBody>
          <a:bodyPr wrap="square" lIns="0" tIns="0" rIns="0" bIns="0" rtlCol="0">
            <a:spAutoFit/>
          </a:bodyPr>
          <a:lstStyle/>
          <a:p>
            <a:r>
              <a:rPr lang="es-ES" sz="3200" b="1" spc="-93">
                <a:solidFill>
                  <a:srgbClr val="FF0000"/>
                </a:solidFill>
              </a:rPr>
              <a:t>10</a:t>
            </a:r>
          </a:p>
        </p:txBody>
      </p:sp>
      <p:sp>
        <p:nvSpPr>
          <p:cNvPr id="21" name="CuadroTexto 20"/>
          <p:cNvSpPr txBox="1"/>
          <p:nvPr/>
        </p:nvSpPr>
        <p:spPr>
          <a:xfrm>
            <a:off x="10022216" y="5095717"/>
            <a:ext cx="453435" cy="492443"/>
          </a:xfrm>
          <a:prstGeom prst="rect">
            <a:avLst/>
          </a:prstGeom>
          <a:noFill/>
        </p:spPr>
        <p:txBody>
          <a:bodyPr wrap="square" lIns="0" tIns="0" rIns="0" bIns="0" rtlCol="0">
            <a:spAutoFit/>
          </a:bodyPr>
          <a:lstStyle/>
          <a:p>
            <a:r>
              <a:rPr lang="es-ES" sz="3200" b="1" spc="-93">
                <a:solidFill>
                  <a:srgbClr val="FF0000"/>
                </a:solidFill>
              </a:rPr>
              <a:t>9</a:t>
            </a:r>
          </a:p>
        </p:txBody>
      </p:sp>
      <p:sp>
        <p:nvSpPr>
          <p:cNvPr id="22" name="CuadroTexto 21"/>
          <p:cNvSpPr txBox="1"/>
          <p:nvPr/>
        </p:nvSpPr>
        <p:spPr>
          <a:xfrm>
            <a:off x="8028347" y="5731398"/>
            <a:ext cx="453435" cy="492443"/>
          </a:xfrm>
          <a:prstGeom prst="rect">
            <a:avLst/>
          </a:prstGeom>
          <a:noFill/>
        </p:spPr>
        <p:txBody>
          <a:bodyPr wrap="square" lIns="0" tIns="0" rIns="0" bIns="0" rtlCol="0">
            <a:spAutoFit/>
          </a:bodyPr>
          <a:lstStyle/>
          <a:p>
            <a:r>
              <a:rPr lang="es-ES" sz="3200" b="1" spc="-93">
                <a:solidFill>
                  <a:srgbClr val="FF0000"/>
                </a:solidFill>
              </a:rPr>
              <a:t>8</a:t>
            </a:r>
          </a:p>
        </p:txBody>
      </p:sp>
      <p:sp>
        <p:nvSpPr>
          <p:cNvPr id="20" name="CuadroTexto 19"/>
          <p:cNvSpPr txBox="1"/>
          <p:nvPr/>
        </p:nvSpPr>
        <p:spPr>
          <a:xfrm>
            <a:off x="7421733" y="3127011"/>
            <a:ext cx="828583" cy="246221"/>
          </a:xfrm>
          <a:prstGeom prst="rect">
            <a:avLst/>
          </a:prstGeom>
          <a:noFill/>
        </p:spPr>
        <p:txBody>
          <a:bodyPr wrap="square" lIns="0" tIns="0" rIns="0" bIns="0" rtlCol="0">
            <a:spAutoFit/>
          </a:bodyPr>
          <a:lstStyle/>
          <a:p>
            <a:r>
              <a:rPr lang="es-ES" sz="1600" b="1" spc="-93" err="1">
                <a:solidFill>
                  <a:srgbClr val="FF0000"/>
                </a:solidFill>
              </a:rPr>
              <a:t>Odor</a:t>
            </a:r>
            <a:endParaRPr lang="es-ES" sz="1600" b="1" spc="-93">
              <a:solidFill>
                <a:srgbClr val="FF0000"/>
              </a:solidFill>
            </a:endParaRPr>
          </a:p>
        </p:txBody>
      </p:sp>
      <p:sp>
        <p:nvSpPr>
          <p:cNvPr id="24" name="CuadroTexto 23"/>
          <p:cNvSpPr txBox="1"/>
          <p:nvPr/>
        </p:nvSpPr>
        <p:spPr>
          <a:xfrm>
            <a:off x="9958994" y="3102202"/>
            <a:ext cx="1922233" cy="246221"/>
          </a:xfrm>
          <a:prstGeom prst="rect">
            <a:avLst/>
          </a:prstGeom>
          <a:noFill/>
        </p:spPr>
        <p:txBody>
          <a:bodyPr wrap="square" lIns="0" tIns="0" rIns="0" bIns="0" rtlCol="0">
            <a:spAutoFit/>
          </a:bodyPr>
          <a:lstStyle/>
          <a:p>
            <a:r>
              <a:rPr lang="es-ES" sz="1600" b="1" spc="-93">
                <a:solidFill>
                  <a:srgbClr val="FF0000"/>
                </a:solidFill>
              </a:rPr>
              <a:t>Odor@winterfell.com</a:t>
            </a:r>
          </a:p>
        </p:txBody>
      </p:sp>
      <p:pic>
        <p:nvPicPr>
          <p:cNvPr id="25" name="Imagen 24"/>
          <p:cNvPicPr>
            <a:picLocks noChangeAspect="1"/>
          </p:cNvPicPr>
          <p:nvPr/>
        </p:nvPicPr>
        <p:blipFill>
          <a:blip r:embed="rId4"/>
          <a:stretch>
            <a:fillRect/>
          </a:stretch>
        </p:blipFill>
        <p:spPr>
          <a:xfrm>
            <a:off x="7229409" y="2047930"/>
            <a:ext cx="606615" cy="215305"/>
          </a:xfrm>
          <a:prstGeom prst="rect">
            <a:avLst/>
          </a:prstGeom>
        </p:spPr>
      </p:pic>
      <p:pic>
        <p:nvPicPr>
          <p:cNvPr id="28" name="Imagen 27"/>
          <p:cNvPicPr>
            <a:picLocks noChangeAspect="1"/>
          </p:cNvPicPr>
          <p:nvPr/>
        </p:nvPicPr>
        <p:blipFill>
          <a:blip r:embed="rId4"/>
          <a:stretch>
            <a:fillRect/>
          </a:stretch>
        </p:blipFill>
        <p:spPr>
          <a:xfrm>
            <a:off x="8028347" y="2080802"/>
            <a:ext cx="606615" cy="215305"/>
          </a:xfrm>
          <a:prstGeom prst="rect">
            <a:avLst/>
          </a:prstGeom>
        </p:spPr>
      </p:pic>
      <p:pic>
        <p:nvPicPr>
          <p:cNvPr id="29" name="Imagen 28"/>
          <p:cNvPicPr>
            <a:picLocks noChangeAspect="1"/>
          </p:cNvPicPr>
          <p:nvPr/>
        </p:nvPicPr>
        <p:blipFill>
          <a:blip r:embed="rId4"/>
          <a:stretch>
            <a:fillRect/>
          </a:stretch>
        </p:blipFill>
        <p:spPr>
          <a:xfrm>
            <a:off x="7270838" y="2733413"/>
            <a:ext cx="606615" cy="215305"/>
          </a:xfrm>
          <a:prstGeom prst="rect">
            <a:avLst/>
          </a:prstGeom>
        </p:spPr>
      </p:pic>
      <p:pic>
        <p:nvPicPr>
          <p:cNvPr id="30" name="Imagen 29"/>
          <p:cNvPicPr>
            <a:picLocks noChangeAspect="1"/>
          </p:cNvPicPr>
          <p:nvPr/>
        </p:nvPicPr>
        <p:blipFill>
          <a:blip r:embed="rId4"/>
          <a:stretch>
            <a:fillRect/>
          </a:stretch>
        </p:blipFill>
        <p:spPr>
          <a:xfrm>
            <a:off x="8796891" y="2076536"/>
            <a:ext cx="606615" cy="215305"/>
          </a:xfrm>
          <a:prstGeom prst="rect">
            <a:avLst/>
          </a:prstGeom>
        </p:spPr>
      </p:pic>
      <p:pic>
        <p:nvPicPr>
          <p:cNvPr id="31" name="Imagen 30"/>
          <p:cNvPicPr>
            <a:picLocks noChangeAspect="1"/>
          </p:cNvPicPr>
          <p:nvPr/>
        </p:nvPicPr>
        <p:blipFill>
          <a:blip r:embed="rId4"/>
          <a:stretch>
            <a:fillRect/>
          </a:stretch>
        </p:blipFill>
        <p:spPr>
          <a:xfrm>
            <a:off x="9479437" y="2047929"/>
            <a:ext cx="606615" cy="215305"/>
          </a:xfrm>
          <a:prstGeom prst="rect">
            <a:avLst/>
          </a:prstGeom>
        </p:spPr>
      </p:pic>
      <p:pic>
        <p:nvPicPr>
          <p:cNvPr id="32" name="Imagen 31"/>
          <p:cNvPicPr>
            <a:picLocks noChangeAspect="1"/>
          </p:cNvPicPr>
          <p:nvPr/>
        </p:nvPicPr>
        <p:blipFill>
          <a:blip r:embed="rId4"/>
          <a:stretch>
            <a:fillRect/>
          </a:stretch>
        </p:blipFill>
        <p:spPr>
          <a:xfrm>
            <a:off x="10214603" y="2013250"/>
            <a:ext cx="606615" cy="215305"/>
          </a:xfrm>
          <a:prstGeom prst="rect">
            <a:avLst/>
          </a:prstGeom>
        </p:spPr>
      </p:pic>
      <p:pic>
        <p:nvPicPr>
          <p:cNvPr id="33" name="Imagen 32"/>
          <p:cNvPicPr>
            <a:picLocks noChangeAspect="1"/>
          </p:cNvPicPr>
          <p:nvPr/>
        </p:nvPicPr>
        <p:blipFill>
          <a:blip r:embed="rId4"/>
          <a:stretch>
            <a:fillRect/>
          </a:stretch>
        </p:blipFill>
        <p:spPr>
          <a:xfrm>
            <a:off x="8028347" y="2864357"/>
            <a:ext cx="606615" cy="215305"/>
          </a:xfrm>
          <a:prstGeom prst="rect">
            <a:avLst/>
          </a:prstGeom>
        </p:spPr>
      </p:pic>
      <p:pic>
        <p:nvPicPr>
          <p:cNvPr id="34" name="Imagen 33"/>
          <p:cNvPicPr>
            <a:picLocks noChangeAspect="1"/>
          </p:cNvPicPr>
          <p:nvPr/>
        </p:nvPicPr>
        <p:blipFill>
          <a:blip r:embed="rId4"/>
          <a:stretch>
            <a:fillRect/>
          </a:stretch>
        </p:blipFill>
        <p:spPr>
          <a:xfrm>
            <a:off x="8779938" y="2841065"/>
            <a:ext cx="606615" cy="215305"/>
          </a:xfrm>
          <a:prstGeom prst="rect">
            <a:avLst/>
          </a:prstGeom>
        </p:spPr>
      </p:pic>
      <p:pic>
        <p:nvPicPr>
          <p:cNvPr id="35" name="Imagen 34"/>
          <p:cNvPicPr>
            <a:picLocks noChangeAspect="1"/>
          </p:cNvPicPr>
          <p:nvPr/>
        </p:nvPicPr>
        <p:blipFill>
          <a:blip r:embed="rId4"/>
          <a:stretch>
            <a:fillRect/>
          </a:stretch>
        </p:blipFill>
        <p:spPr>
          <a:xfrm>
            <a:off x="9474506" y="2765902"/>
            <a:ext cx="606615" cy="215305"/>
          </a:xfrm>
          <a:prstGeom prst="rect">
            <a:avLst/>
          </a:prstGeom>
        </p:spPr>
      </p:pic>
      <p:pic>
        <p:nvPicPr>
          <p:cNvPr id="36" name="Imagen 35"/>
          <p:cNvPicPr>
            <a:picLocks noChangeAspect="1"/>
          </p:cNvPicPr>
          <p:nvPr/>
        </p:nvPicPr>
        <p:blipFill>
          <a:blip r:embed="rId4"/>
          <a:stretch>
            <a:fillRect/>
          </a:stretch>
        </p:blipFill>
        <p:spPr>
          <a:xfrm>
            <a:off x="10214602" y="2756704"/>
            <a:ext cx="606615" cy="215305"/>
          </a:xfrm>
          <a:prstGeom prst="rect">
            <a:avLst/>
          </a:prstGeom>
        </p:spPr>
      </p:pic>
    </p:spTree>
    <p:extLst>
      <p:ext uri="{BB962C8B-B14F-4D97-AF65-F5344CB8AC3E}">
        <p14:creationId xmlns:p14="http://schemas.microsoft.com/office/powerpoint/2010/main" val="70553972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88135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a:t>WiFi</a:t>
            </a:r>
            <a:r>
              <a:rPr lang="en-US" dirty="0"/>
              <a:t> Keys for Attendees</a:t>
            </a:r>
          </a:p>
        </p:txBody>
      </p:sp>
      <p:sp>
        <p:nvSpPr>
          <p:cNvPr id="3" name="Marcador de texto 2"/>
          <p:cNvSpPr>
            <a:spLocks noGrp="1"/>
          </p:cNvSpPr>
          <p:nvPr>
            <p:ph type="body" sz="quarter" idx="10"/>
          </p:nvPr>
        </p:nvSpPr>
        <p:spPr/>
        <p:txBody>
          <a:bodyPr/>
          <a:lstStyle/>
          <a:p>
            <a:pPr fontAlgn="ctr"/>
            <a:r>
              <a:rPr lang="en-US" dirty="0"/>
              <a:t>Connect to the wireless network </a:t>
            </a:r>
            <a:r>
              <a:rPr lang="en-US" b="1" dirty="0"/>
              <a:t>MSFT_GUEST</a:t>
            </a:r>
            <a:endParaRPr lang="en-US" dirty="0"/>
          </a:p>
          <a:p>
            <a:pPr fontAlgn="ctr"/>
            <a:r>
              <a:rPr lang="en-US" dirty="0"/>
              <a:t>Login details for the wireless network:</a:t>
            </a:r>
          </a:p>
          <a:p>
            <a:pPr lvl="1" fontAlgn="ctr"/>
            <a:r>
              <a:rPr lang="en-US" sz="2400" dirty="0">
                <a:latin typeface="+mj-lt"/>
              </a:rPr>
              <a:t>Guest Username </a:t>
            </a:r>
            <a:r>
              <a:rPr lang="en-US" sz="2400" b="1" dirty="0">
                <a:latin typeface="+mj-lt"/>
                <a:hlinkClick r:id="rId3"/>
              </a:rPr>
              <a:t>O365Sat@outlook.com</a:t>
            </a:r>
            <a:endParaRPr lang="en-US" sz="2400" b="1" dirty="0">
              <a:latin typeface="+mj-lt"/>
            </a:endParaRPr>
          </a:p>
          <a:p>
            <a:pPr lvl="1" fontAlgn="ctr"/>
            <a:r>
              <a:rPr lang="en-US" sz="2400" dirty="0">
                <a:latin typeface="+mj-lt"/>
              </a:rPr>
              <a:t>Guest Password: 0195</a:t>
            </a:r>
          </a:p>
          <a:p>
            <a:endParaRPr lang="en-US" dirty="0"/>
          </a:p>
        </p:txBody>
      </p:sp>
    </p:spTree>
    <p:extLst>
      <p:ext uri="{BB962C8B-B14F-4D97-AF65-F5344CB8AC3E}">
        <p14:creationId xmlns:p14="http://schemas.microsoft.com/office/powerpoint/2010/main" val="3672835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EF2569-2C85-4BE9-9808-917D2E3A95B8}"/>
              </a:ext>
            </a:extLst>
          </p:cNvPr>
          <p:cNvSpPr>
            <a:spLocks noGrp="1"/>
          </p:cNvSpPr>
          <p:nvPr>
            <p:ph type="title"/>
          </p:nvPr>
        </p:nvSpPr>
        <p:spPr/>
        <p:txBody>
          <a:bodyPr/>
          <a:lstStyle/>
          <a:p>
            <a:r>
              <a:rPr lang="es-ES" dirty="0"/>
              <a:t>Como utilizar </a:t>
            </a:r>
            <a:r>
              <a:rPr lang="es-ES" dirty="0" err="1"/>
              <a:t>Graph</a:t>
            </a:r>
            <a:r>
              <a:rPr lang="es-ES" dirty="0"/>
              <a:t> y no morir en el intento </a:t>
            </a:r>
          </a:p>
        </p:txBody>
      </p:sp>
      <p:sp>
        <p:nvSpPr>
          <p:cNvPr id="3" name="Marcador de texto 2">
            <a:extLst>
              <a:ext uri="{FF2B5EF4-FFF2-40B4-BE49-F238E27FC236}">
                <a16:creationId xmlns:a16="http://schemas.microsoft.com/office/drawing/2014/main" id="{4D64BBE6-3F16-4EF3-B48A-2718F107B673}"/>
              </a:ext>
            </a:extLst>
          </p:cNvPr>
          <p:cNvSpPr>
            <a:spLocks noGrp="1"/>
          </p:cNvSpPr>
          <p:nvPr>
            <p:ph type="body" sz="quarter" idx="12"/>
          </p:nvPr>
        </p:nvSpPr>
        <p:spPr/>
        <p:txBody>
          <a:bodyPr/>
          <a:lstStyle/>
          <a:p>
            <a:endParaRPr lang="es-ES"/>
          </a:p>
        </p:txBody>
      </p:sp>
    </p:spTree>
    <p:extLst>
      <p:ext uri="{BB962C8B-B14F-4D97-AF65-F5344CB8AC3E}">
        <p14:creationId xmlns:p14="http://schemas.microsoft.com/office/powerpoint/2010/main" val="21066219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EF98082-DA10-4F2E-AF38-06CE2BAFC25B}"/>
              </a:ext>
            </a:extLst>
          </p:cNvPr>
          <p:cNvSpPr>
            <a:spLocks noGrp="1"/>
          </p:cNvSpPr>
          <p:nvPr>
            <p:ph type="title"/>
          </p:nvPr>
        </p:nvSpPr>
        <p:spPr/>
        <p:txBody>
          <a:bodyPr/>
          <a:lstStyle/>
          <a:p>
            <a:r>
              <a:rPr lang="es-ES" dirty="0"/>
              <a:t>Microsoft </a:t>
            </a:r>
            <a:r>
              <a:rPr lang="es-ES" dirty="0" err="1"/>
              <a:t>Graph</a:t>
            </a:r>
            <a:endParaRPr lang="es-ES" dirty="0"/>
          </a:p>
        </p:txBody>
      </p:sp>
      <p:sp>
        <p:nvSpPr>
          <p:cNvPr id="479" name="Title 1">
            <a:extLst>
              <a:ext uri="{FF2B5EF4-FFF2-40B4-BE49-F238E27FC236}">
                <a16:creationId xmlns:a16="http://schemas.microsoft.com/office/drawing/2014/main" id="{AA3B26D2-DBCC-4631-B020-80C0E90EDF73}"/>
              </a:ext>
            </a:extLst>
          </p:cNvPr>
          <p:cNvSpPr txBox="1">
            <a:spLocks/>
          </p:cNvSpPr>
          <p:nvPr/>
        </p:nvSpPr>
        <p:spPr>
          <a:xfrm>
            <a:off x="8356259" y="5906081"/>
            <a:ext cx="127040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SITES</a:t>
            </a:r>
          </a:p>
        </p:txBody>
      </p:sp>
      <p:cxnSp>
        <p:nvCxnSpPr>
          <p:cNvPr id="480" name="Straight Connector 245">
            <a:extLst>
              <a:ext uri="{FF2B5EF4-FFF2-40B4-BE49-F238E27FC236}">
                <a16:creationId xmlns:a16="http://schemas.microsoft.com/office/drawing/2014/main" id="{70F2C1F7-1904-4A6A-98D4-3C060D4F1748}"/>
              </a:ext>
            </a:extLst>
          </p:cNvPr>
          <p:cNvCxnSpPr>
            <a:cxnSpLocks/>
          </p:cNvCxnSpPr>
          <p:nvPr/>
        </p:nvCxnSpPr>
        <p:spPr>
          <a:xfrm flipH="1">
            <a:off x="4040170" y="1597957"/>
            <a:ext cx="155257" cy="838863"/>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81" name="Oval 248">
            <a:extLst>
              <a:ext uri="{FF2B5EF4-FFF2-40B4-BE49-F238E27FC236}">
                <a16:creationId xmlns:a16="http://schemas.microsoft.com/office/drawing/2014/main" id="{488479D8-10A2-4994-A61E-8A9741DC9F85}"/>
              </a:ext>
            </a:extLst>
          </p:cNvPr>
          <p:cNvSpPr>
            <a:spLocks noChangeAspect="1"/>
          </p:cNvSpPr>
          <p:nvPr/>
        </p:nvSpPr>
        <p:spPr bwMode="auto">
          <a:xfrm>
            <a:off x="4115175" y="1467528"/>
            <a:ext cx="173663" cy="173663"/>
          </a:xfrm>
          <a:prstGeom prst="ellipse">
            <a:avLst/>
          </a:prstGeom>
          <a:solidFill>
            <a:schemeClr val="accent1"/>
          </a:solid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cxnSp>
        <p:nvCxnSpPr>
          <p:cNvPr id="482" name="Straight Connector 299">
            <a:extLst>
              <a:ext uri="{FF2B5EF4-FFF2-40B4-BE49-F238E27FC236}">
                <a16:creationId xmlns:a16="http://schemas.microsoft.com/office/drawing/2014/main" id="{2ED35706-9213-4004-B592-AC93FCF97296}"/>
              </a:ext>
            </a:extLst>
          </p:cNvPr>
          <p:cNvCxnSpPr>
            <a:cxnSpLocks/>
          </p:cNvCxnSpPr>
          <p:nvPr/>
        </p:nvCxnSpPr>
        <p:spPr>
          <a:xfrm flipV="1">
            <a:off x="9967972" y="2233257"/>
            <a:ext cx="1391245" cy="2445499"/>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3" name="Straight Connector 297">
            <a:extLst>
              <a:ext uri="{FF2B5EF4-FFF2-40B4-BE49-F238E27FC236}">
                <a16:creationId xmlns:a16="http://schemas.microsoft.com/office/drawing/2014/main" id="{11A0C6BC-97E8-4933-802B-D539169A71A4}"/>
              </a:ext>
            </a:extLst>
          </p:cNvPr>
          <p:cNvCxnSpPr>
            <a:cxnSpLocks/>
          </p:cNvCxnSpPr>
          <p:nvPr/>
        </p:nvCxnSpPr>
        <p:spPr>
          <a:xfrm>
            <a:off x="2394419" y="3604370"/>
            <a:ext cx="3345181" cy="442653"/>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4" name="Straight Connector 294">
            <a:extLst>
              <a:ext uri="{FF2B5EF4-FFF2-40B4-BE49-F238E27FC236}">
                <a16:creationId xmlns:a16="http://schemas.microsoft.com/office/drawing/2014/main" id="{7468D28C-E96B-46C7-8200-9EFA9BE3BC60}"/>
              </a:ext>
            </a:extLst>
          </p:cNvPr>
          <p:cNvCxnSpPr>
            <a:cxnSpLocks/>
          </p:cNvCxnSpPr>
          <p:nvPr/>
        </p:nvCxnSpPr>
        <p:spPr>
          <a:xfrm flipH="1" flipV="1">
            <a:off x="5190886" y="5314923"/>
            <a:ext cx="1518467" cy="249315"/>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5" name="Straight Connector 296">
            <a:extLst>
              <a:ext uri="{FF2B5EF4-FFF2-40B4-BE49-F238E27FC236}">
                <a16:creationId xmlns:a16="http://schemas.microsoft.com/office/drawing/2014/main" id="{9A1F594C-B58D-4879-AAD3-5E2E3D68E932}"/>
              </a:ext>
            </a:extLst>
          </p:cNvPr>
          <p:cNvCxnSpPr>
            <a:cxnSpLocks/>
          </p:cNvCxnSpPr>
          <p:nvPr/>
        </p:nvCxnSpPr>
        <p:spPr>
          <a:xfrm flipH="1">
            <a:off x="3310774" y="5341712"/>
            <a:ext cx="1838008" cy="466795"/>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6" name="Straight Connector 249">
            <a:extLst>
              <a:ext uri="{FF2B5EF4-FFF2-40B4-BE49-F238E27FC236}">
                <a16:creationId xmlns:a16="http://schemas.microsoft.com/office/drawing/2014/main" id="{327546F3-4C23-4DFC-80F7-7A4D06AB3AE5}"/>
              </a:ext>
            </a:extLst>
          </p:cNvPr>
          <p:cNvCxnSpPr>
            <a:cxnSpLocks/>
          </p:cNvCxnSpPr>
          <p:nvPr/>
        </p:nvCxnSpPr>
        <p:spPr>
          <a:xfrm flipH="1">
            <a:off x="9734341" y="2192407"/>
            <a:ext cx="1530312" cy="1063837"/>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7" name="Straight Connector 293">
            <a:extLst>
              <a:ext uri="{FF2B5EF4-FFF2-40B4-BE49-F238E27FC236}">
                <a16:creationId xmlns:a16="http://schemas.microsoft.com/office/drawing/2014/main" id="{3E751FEC-E686-49B0-850D-A659B86987F7}"/>
              </a:ext>
            </a:extLst>
          </p:cNvPr>
          <p:cNvCxnSpPr>
            <a:cxnSpLocks/>
          </p:cNvCxnSpPr>
          <p:nvPr/>
        </p:nvCxnSpPr>
        <p:spPr>
          <a:xfrm flipH="1">
            <a:off x="7607387" y="2056800"/>
            <a:ext cx="3790393" cy="1409977"/>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8" name="Straight Connector 290">
            <a:extLst>
              <a:ext uri="{FF2B5EF4-FFF2-40B4-BE49-F238E27FC236}">
                <a16:creationId xmlns:a16="http://schemas.microsoft.com/office/drawing/2014/main" id="{FB4A31C6-C1AB-4E4B-BFB3-344DB7539714}"/>
              </a:ext>
            </a:extLst>
          </p:cNvPr>
          <p:cNvCxnSpPr>
            <a:cxnSpLocks/>
          </p:cNvCxnSpPr>
          <p:nvPr/>
        </p:nvCxnSpPr>
        <p:spPr>
          <a:xfrm flipV="1">
            <a:off x="3368998" y="2719221"/>
            <a:ext cx="608324" cy="3013116"/>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9" name="Straight Connector 257">
            <a:extLst>
              <a:ext uri="{FF2B5EF4-FFF2-40B4-BE49-F238E27FC236}">
                <a16:creationId xmlns:a16="http://schemas.microsoft.com/office/drawing/2014/main" id="{26496FF0-C033-4280-951F-2200AFDFCCB6}"/>
              </a:ext>
            </a:extLst>
          </p:cNvPr>
          <p:cNvCxnSpPr>
            <a:cxnSpLocks/>
          </p:cNvCxnSpPr>
          <p:nvPr/>
        </p:nvCxnSpPr>
        <p:spPr>
          <a:xfrm flipV="1">
            <a:off x="1002849" y="3468975"/>
            <a:ext cx="1368634" cy="712484"/>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0" name="Straight Connector 3">
            <a:extLst>
              <a:ext uri="{FF2B5EF4-FFF2-40B4-BE49-F238E27FC236}">
                <a16:creationId xmlns:a16="http://schemas.microsoft.com/office/drawing/2014/main" id="{92605CDF-45C0-4F25-8CEC-C76875E54317}"/>
              </a:ext>
            </a:extLst>
          </p:cNvPr>
          <p:cNvCxnSpPr>
            <a:cxnSpLocks/>
          </p:cNvCxnSpPr>
          <p:nvPr/>
        </p:nvCxnSpPr>
        <p:spPr>
          <a:xfrm flipH="1">
            <a:off x="2297831" y="1927122"/>
            <a:ext cx="512017" cy="1628855"/>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1" name="Straight Connector 206">
            <a:extLst>
              <a:ext uri="{FF2B5EF4-FFF2-40B4-BE49-F238E27FC236}">
                <a16:creationId xmlns:a16="http://schemas.microsoft.com/office/drawing/2014/main" id="{4F20EEBE-A303-4430-82BE-0D811351B859}"/>
              </a:ext>
            </a:extLst>
          </p:cNvPr>
          <p:cNvCxnSpPr>
            <a:cxnSpLocks/>
          </p:cNvCxnSpPr>
          <p:nvPr/>
        </p:nvCxnSpPr>
        <p:spPr>
          <a:xfrm>
            <a:off x="2813818" y="1939589"/>
            <a:ext cx="1149543" cy="616053"/>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2" name="Straight Connector 210">
            <a:extLst>
              <a:ext uri="{FF2B5EF4-FFF2-40B4-BE49-F238E27FC236}">
                <a16:creationId xmlns:a16="http://schemas.microsoft.com/office/drawing/2014/main" id="{350D6084-45AE-49C3-A3B4-04125BB0D7B2}"/>
              </a:ext>
            </a:extLst>
          </p:cNvPr>
          <p:cNvCxnSpPr>
            <a:cxnSpLocks/>
          </p:cNvCxnSpPr>
          <p:nvPr/>
        </p:nvCxnSpPr>
        <p:spPr>
          <a:xfrm>
            <a:off x="2807088" y="1922507"/>
            <a:ext cx="1332100" cy="2551108"/>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213">
            <a:extLst>
              <a:ext uri="{FF2B5EF4-FFF2-40B4-BE49-F238E27FC236}">
                <a16:creationId xmlns:a16="http://schemas.microsoft.com/office/drawing/2014/main" id="{ED302797-6E5E-4BA6-BD2A-D0DA9F48BAEE}"/>
              </a:ext>
            </a:extLst>
          </p:cNvPr>
          <p:cNvCxnSpPr>
            <a:cxnSpLocks/>
          </p:cNvCxnSpPr>
          <p:nvPr/>
        </p:nvCxnSpPr>
        <p:spPr>
          <a:xfrm flipH="1">
            <a:off x="3392103" y="4497143"/>
            <a:ext cx="732000" cy="1413682"/>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216">
            <a:extLst>
              <a:ext uri="{FF2B5EF4-FFF2-40B4-BE49-F238E27FC236}">
                <a16:creationId xmlns:a16="http://schemas.microsoft.com/office/drawing/2014/main" id="{6EEFE8F2-6EA7-4588-8173-C76ED92053BA}"/>
              </a:ext>
            </a:extLst>
          </p:cNvPr>
          <p:cNvCxnSpPr>
            <a:cxnSpLocks/>
          </p:cNvCxnSpPr>
          <p:nvPr/>
        </p:nvCxnSpPr>
        <p:spPr>
          <a:xfrm flipH="1">
            <a:off x="1734188" y="3520433"/>
            <a:ext cx="629653" cy="1990514"/>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219">
            <a:extLst>
              <a:ext uri="{FF2B5EF4-FFF2-40B4-BE49-F238E27FC236}">
                <a16:creationId xmlns:a16="http://schemas.microsoft.com/office/drawing/2014/main" id="{E94B80CD-E6B5-46D5-8A6E-DF205FCA4414}"/>
              </a:ext>
            </a:extLst>
          </p:cNvPr>
          <p:cNvCxnSpPr>
            <a:cxnSpLocks/>
          </p:cNvCxnSpPr>
          <p:nvPr/>
        </p:nvCxnSpPr>
        <p:spPr>
          <a:xfrm>
            <a:off x="1114692" y="4185629"/>
            <a:ext cx="655041" cy="1376095"/>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222">
            <a:extLst>
              <a:ext uri="{FF2B5EF4-FFF2-40B4-BE49-F238E27FC236}">
                <a16:creationId xmlns:a16="http://schemas.microsoft.com/office/drawing/2014/main" id="{4B4879C8-3DC0-4C82-9FC9-3935B9967254}"/>
              </a:ext>
            </a:extLst>
          </p:cNvPr>
          <p:cNvCxnSpPr>
            <a:cxnSpLocks/>
          </p:cNvCxnSpPr>
          <p:nvPr/>
        </p:nvCxnSpPr>
        <p:spPr>
          <a:xfrm>
            <a:off x="1109615" y="4180552"/>
            <a:ext cx="2231710" cy="1717579"/>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7" name="Straight Connector 226">
            <a:extLst>
              <a:ext uri="{FF2B5EF4-FFF2-40B4-BE49-F238E27FC236}">
                <a16:creationId xmlns:a16="http://schemas.microsoft.com/office/drawing/2014/main" id="{76E92DA9-7BB0-4993-A201-4DD3D954EA21}"/>
              </a:ext>
            </a:extLst>
          </p:cNvPr>
          <p:cNvCxnSpPr>
            <a:cxnSpLocks/>
          </p:cNvCxnSpPr>
          <p:nvPr/>
        </p:nvCxnSpPr>
        <p:spPr>
          <a:xfrm>
            <a:off x="2394419" y="3604369"/>
            <a:ext cx="921518" cy="2300109"/>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8" name="Straight Connector 229">
            <a:extLst>
              <a:ext uri="{FF2B5EF4-FFF2-40B4-BE49-F238E27FC236}">
                <a16:creationId xmlns:a16="http://schemas.microsoft.com/office/drawing/2014/main" id="{B9189613-53FB-488C-BCCD-46585E17380B}"/>
              </a:ext>
            </a:extLst>
          </p:cNvPr>
          <p:cNvCxnSpPr>
            <a:cxnSpLocks/>
          </p:cNvCxnSpPr>
          <p:nvPr/>
        </p:nvCxnSpPr>
        <p:spPr>
          <a:xfrm flipH="1">
            <a:off x="1641272" y="1928855"/>
            <a:ext cx="1169257" cy="786496"/>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9" name="Straight Connector 232">
            <a:extLst>
              <a:ext uri="{FF2B5EF4-FFF2-40B4-BE49-F238E27FC236}">
                <a16:creationId xmlns:a16="http://schemas.microsoft.com/office/drawing/2014/main" id="{9C4CC9B4-BD03-493A-B73A-AA73CBECC024}"/>
              </a:ext>
            </a:extLst>
          </p:cNvPr>
          <p:cNvCxnSpPr>
            <a:cxnSpLocks/>
          </p:cNvCxnSpPr>
          <p:nvPr/>
        </p:nvCxnSpPr>
        <p:spPr>
          <a:xfrm flipV="1">
            <a:off x="2404463" y="3388409"/>
            <a:ext cx="1863567" cy="142180"/>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0" name="Straight Connector 235">
            <a:extLst>
              <a:ext uri="{FF2B5EF4-FFF2-40B4-BE49-F238E27FC236}">
                <a16:creationId xmlns:a16="http://schemas.microsoft.com/office/drawing/2014/main" id="{31C77408-0B28-4B1C-8A06-A3E96AC3FECE}"/>
              </a:ext>
            </a:extLst>
          </p:cNvPr>
          <p:cNvCxnSpPr>
            <a:cxnSpLocks/>
          </p:cNvCxnSpPr>
          <p:nvPr/>
        </p:nvCxnSpPr>
        <p:spPr>
          <a:xfrm>
            <a:off x="3963361" y="2530252"/>
            <a:ext cx="1563974" cy="558562"/>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1" name="Straight Connector 238">
            <a:extLst>
              <a:ext uri="{FF2B5EF4-FFF2-40B4-BE49-F238E27FC236}">
                <a16:creationId xmlns:a16="http://schemas.microsoft.com/office/drawing/2014/main" id="{2DBD9342-069C-440A-A265-8C013DC33E25}"/>
              </a:ext>
            </a:extLst>
          </p:cNvPr>
          <p:cNvCxnSpPr>
            <a:cxnSpLocks/>
          </p:cNvCxnSpPr>
          <p:nvPr/>
        </p:nvCxnSpPr>
        <p:spPr>
          <a:xfrm>
            <a:off x="4003984" y="2586109"/>
            <a:ext cx="1721386" cy="1650298"/>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2" name="Straight Connector 241">
            <a:extLst>
              <a:ext uri="{FF2B5EF4-FFF2-40B4-BE49-F238E27FC236}">
                <a16:creationId xmlns:a16="http://schemas.microsoft.com/office/drawing/2014/main" id="{F51BEB48-FE6F-4821-B4E8-335ECCC1C3A8}"/>
              </a:ext>
            </a:extLst>
          </p:cNvPr>
          <p:cNvCxnSpPr>
            <a:cxnSpLocks/>
          </p:cNvCxnSpPr>
          <p:nvPr/>
        </p:nvCxnSpPr>
        <p:spPr>
          <a:xfrm flipH="1">
            <a:off x="5117449" y="3154828"/>
            <a:ext cx="374341" cy="2092070"/>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3" name="Straight Connector 244">
            <a:extLst>
              <a:ext uri="{FF2B5EF4-FFF2-40B4-BE49-F238E27FC236}">
                <a16:creationId xmlns:a16="http://schemas.microsoft.com/office/drawing/2014/main" id="{0964E75B-8D22-4E1B-90E3-B0C308945287}"/>
              </a:ext>
            </a:extLst>
          </p:cNvPr>
          <p:cNvCxnSpPr>
            <a:cxnSpLocks/>
          </p:cNvCxnSpPr>
          <p:nvPr/>
        </p:nvCxnSpPr>
        <p:spPr>
          <a:xfrm>
            <a:off x="4194435" y="4515690"/>
            <a:ext cx="911439" cy="731208"/>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4" name="Straight Connector 247">
            <a:extLst>
              <a:ext uri="{FF2B5EF4-FFF2-40B4-BE49-F238E27FC236}">
                <a16:creationId xmlns:a16="http://schemas.microsoft.com/office/drawing/2014/main" id="{89191F15-923D-419C-9093-0D6D491FFE79}"/>
              </a:ext>
            </a:extLst>
          </p:cNvPr>
          <p:cNvCxnSpPr>
            <a:cxnSpLocks/>
          </p:cNvCxnSpPr>
          <p:nvPr/>
        </p:nvCxnSpPr>
        <p:spPr>
          <a:xfrm flipV="1">
            <a:off x="4177000" y="4106017"/>
            <a:ext cx="1519246" cy="340856"/>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5" name="Straight Connector 250">
            <a:extLst>
              <a:ext uri="{FF2B5EF4-FFF2-40B4-BE49-F238E27FC236}">
                <a16:creationId xmlns:a16="http://schemas.microsoft.com/office/drawing/2014/main" id="{19E5A4DB-A42B-4AB2-A31C-E72F0F678FF9}"/>
              </a:ext>
            </a:extLst>
          </p:cNvPr>
          <p:cNvCxnSpPr>
            <a:cxnSpLocks/>
          </p:cNvCxnSpPr>
          <p:nvPr/>
        </p:nvCxnSpPr>
        <p:spPr>
          <a:xfrm flipV="1">
            <a:off x="5117450" y="4661737"/>
            <a:ext cx="2482941" cy="592778"/>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6" name="Straight Connector 253">
            <a:extLst>
              <a:ext uri="{FF2B5EF4-FFF2-40B4-BE49-F238E27FC236}">
                <a16:creationId xmlns:a16="http://schemas.microsoft.com/office/drawing/2014/main" id="{2E159499-BAC7-4F11-98F5-7C0A948ADA9B}"/>
              </a:ext>
            </a:extLst>
          </p:cNvPr>
          <p:cNvCxnSpPr>
            <a:cxnSpLocks/>
          </p:cNvCxnSpPr>
          <p:nvPr/>
        </p:nvCxnSpPr>
        <p:spPr>
          <a:xfrm flipH="1" flipV="1">
            <a:off x="5710137" y="4231331"/>
            <a:ext cx="1086657" cy="1442105"/>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7" name="Straight Connector 256">
            <a:extLst>
              <a:ext uri="{FF2B5EF4-FFF2-40B4-BE49-F238E27FC236}">
                <a16:creationId xmlns:a16="http://schemas.microsoft.com/office/drawing/2014/main" id="{B42FD48E-0B19-4960-9FC1-C98D51EBD284}"/>
              </a:ext>
            </a:extLst>
          </p:cNvPr>
          <p:cNvCxnSpPr>
            <a:cxnSpLocks/>
          </p:cNvCxnSpPr>
          <p:nvPr/>
        </p:nvCxnSpPr>
        <p:spPr>
          <a:xfrm flipH="1" flipV="1">
            <a:off x="6189146" y="1973384"/>
            <a:ext cx="1384558" cy="1521659"/>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8" name="Straight Connector 259">
            <a:extLst>
              <a:ext uri="{FF2B5EF4-FFF2-40B4-BE49-F238E27FC236}">
                <a16:creationId xmlns:a16="http://schemas.microsoft.com/office/drawing/2014/main" id="{373AA387-FCA0-4F48-91E3-0B063421FBDD}"/>
              </a:ext>
            </a:extLst>
          </p:cNvPr>
          <p:cNvCxnSpPr>
            <a:cxnSpLocks/>
          </p:cNvCxnSpPr>
          <p:nvPr/>
        </p:nvCxnSpPr>
        <p:spPr>
          <a:xfrm flipH="1" flipV="1">
            <a:off x="6197610" y="2113872"/>
            <a:ext cx="1495527" cy="2424714"/>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9" name="Straight Connector 264">
            <a:extLst>
              <a:ext uri="{FF2B5EF4-FFF2-40B4-BE49-F238E27FC236}">
                <a16:creationId xmlns:a16="http://schemas.microsoft.com/office/drawing/2014/main" id="{2BF95967-872D-4A90-B40C-3F11AEB56157}"/>
              </a:ext>
            </a:extLst>
          </p:cNvPr>
          <p:cNvCxnSpPr>
            <a:cxnSpLocks/>
          </p:cNvCxnSpPr>
          <p:nvPr/>
        </p:nvCxnSpPr>
        <p:spPr>
          <a:xfrm flipV="1">
            <a:off x="3927815" y="2027549"/>
            <a:ext cx="2274872" cy="512861"/>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0" name="Straight Connector 267">
            <a:extLst>
              <a:ext uri="{FF2B5EF4-FFF2-40B4-BE49-F238E27FC236}">
                <a16:creationId xmlns:a16="http://schemas.microsoft.com/office/drawing/2014/main" id="{F88D5CA7-49CD-49AF-AB9C-999EDD29BDC7}"/>
              </a:ext>
            </a:extLst>
          </p:cNvPr>
          <p:cNvCxnSpPr>
            <a:cxnSpLocks/>
          </p:cNvCxnSpPr>
          <p:nvPr/>
        </p:nvCxnSpPr>
        <p:spPr>
          <a:xfrm flipV="1">
            <a:off x="5543905" y="2388074"/>
            <a:ext cx="1999331" cy="716177"/>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268">
            <a:extLst>
              <a:ext uri="{FF2B5EF4-FFF2-40B4-BE49-F238E27FC236}">
                <a16:creationId xmlns:a16="http://schemas.microsoft.com/office/drawing/2014/main" id="{2194D9DD-6CE7-4EC5-A95B-B15DBA444E71}"/>
              </a:ext>
            </a:extLst>
          </p:cNvPr>
          <p:cNvCxnSpPr>
            <a:cxnSpLocks/>
          </p:cNvCxnSpPr>
          <p:nvPr/>
        </p:nvCxnSpPr>
        <p:spPr>
          <a:xfrm flipH="1" flipV="1">
            <a:off x="7543238" y="2377919"/>
            <a:ext cx="2239326" cy="863231"/>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272">
            <a:extLst>
              <a:ext uri="{FF2B5EF4-FFF2-40B4-BE49-F238E27FC236}">
                <a16:creationId xmlns:a16="http://schemas.microsoft.com/office/drawing/2014/main" id="{C277D837-43FC-485A-8CF4-68BA966FFAF8}"/>
              </a:ext>
            </a:extLst>
          </p:cNvPr>
          <p:cNvCxnSpPr>
            <a:cxnSpLocks/>
          </p:cNvCxnSpPr>
          <p:nvPr/>
        </p:nvCxnSpPr>
        <p:spPr>
          <a:xfrm flipH="1">
            <a:off x="7528003" y="1947995"/>
            <a:ext cx="2477985" cy="1486114"/>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275">
            <a:extLst>
              <a:ext uri="{FF2B5EF4-FFF2-40B4-BE49-F238E27FC236}">
                <a16:creationId xmlns:a16="http://schemas.microsoft.com/office/drawing/2014/main" id="{AA0EC843-DE38-4D47-9F37-4FA9906493E7}"/>
              </a:ext>
            </a:extLst>
          </p:cNvPr>
          <p:cNvCxnSpPr>
            <a:cxnSpLocks/>
          </p:cNvCxnSpPr>
          <p:nvPr/>
        </p:nvCxnSpPr>
        <p:spPr>
          <a:xfrm flipH="1">
            <a:off x="8868553" y="3256246"/>
            <a:ext cx="825148" cy="503056"/>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278">
            <a:extLst>
              <a:ext uri="{FF2B5EF4-FFF2-40B4-BE49-F238E27FC236}">
                <a16:creationId xmlns:a16="http://schemas.microsoft.com/office/drawing/2014/main" id="{F5B21CC9-10CF-4FC4-943F-634399AA4C0A}"/>
              </a:ext>
            </a:extLst>
          </p:cNvPr>
          <p:cNvCxnSpPr>
            <a:cxnSpLocks/>
          </p:cNvCxnSpPr>
          <p:nvPr/>
        </p:nvCxnSpPr>
        <p:spPr>
          <a:xfrm>
            <a:off x="7507693" y="3474731"/>
            <a:ext cx="1452261" cy="2132694"/>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5" name="Straight Connector 280">
            <a:extLst>
              <a:ext uri="{FF2B5EF4-FFF2-40B4-BE49-F238E27FC236}">
                <a16:creationId xmlns:a16="http://schemas.microsoft.com/office/drawing/2014/main" id="{5EE1F289-E742-487D-85D5-BD2B1D9EDAE3}"/>
              </a:ext>
            </a:extLst>
          </p:cNvPr>
          <p:cNvCxnSpPr>
            <a:cxnSpLocks/>
          </p:cNvCxnSpPr>
          <p:nvPr/>
        </p:nvCxnSpPr>
        <p:spPr>
          <a:xfrm flipH="1">
            <a:off x="9781186" y="2074940"/>
            <a:ext cx="216340" cy="1166210"/>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284">
            <a:extLst>
              <a:ext uri="{FF2B5EF4-FFF2-40B4-BE49-F238E27FC236}">
                <a16:creationId xmlns:a16="http://schemas.microsoft.com/office/drawing/2014/main" id="{79D9053F-A68C-49E6-90FD-9B40847DE7D9}"/>
              </a:ext>
            </a:extLst>
          </p:cNvPr>
          <p:cNvCxnSpPr>
            <a:cxnSpLocks/>
          </p:cNvCxnSpPr>
          <p:nvPr/>
        </p:nvCxnSpPr>
        <p:spPr>
          <a:xfrm>
            <a:off x="9721630" y="3225918"/>
            <a:ext cx="228502" cy="1614754"/>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286">
            <a:extLst>
              <a:ext uri="{FF2B5EF4-FFF2-40B4-BE49-F238E27FC236}">
                <a16:creationId xmlns:a16="http://schemas.microsoft.com/office/drawing/2014/main" id="{5031201D-EEC0-499C-800A-687290E0256D}"/>
              </a:ext>
            </a:extLst>
          </p:cNvPr>
          <p:cNvCxnSpPr>
            <a:cxnSpLocks/>
          </p:cNvCxnSpPr>
          <p:nvPr/>
        </p:nvCxnSpPr>
        <p:spPr>
          <a:xfrm>
            <a:off x="8873631" y="3820024"/>
            <a:ext cx="50778" cy="1741699"/>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8" name="Straight Connector 289">
            <a:extLst>
              <a:ext uri="{FF2B5EF4-FFF2-40B4-BE49-F238E27FC236}">
                <a16:creationId xmlns:a16="http://schemas.microsoft.com/office/drawing/2014/main" id="{FD9A9DA0-6FE8-4832-9611-51BB96BC50A8}"/>
              </a:ext>
            </a:extLst>
          </p:cNvPr>
          <p:cNvCxnSpPr>
            <a:cxnSpLocks/>
          </p:cNvCxnSpPr>
          <p:nvPr/>
        </p:nvCxnSpPr>
        <p:spPr>
          <a:xfrm>
            <a:off x="7633373" y="4631184"/>
            <a:ext cx="1417981" cy="1032098"/>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9" name="Straight Connector 292">
            <a:extLst>
              <a:ext uri="{FF2B5EF4-FFF2-40B4-BE49-F238E27FC236}">
                <a16:creationId xmlns:a16="http://schemas.microsoft.com/office/drawing/2014/main" id="{84921991-EC13-4AE5-94B1-6BA64AAC1FE3}"/>
              </a:ext>
            </a:extLst>
          </p:cNvPr>
          <p:cNvCxnSpPr>
            <a:cxnSpLocks/>
          </p:cNvCxnSpPr>
          <p:nvPr/>
        </p:nvCxnSpPr>
        <p:spPr>
          <a:xfrm flipV="1">
            <a:off x="6776484" y="5632813"/>
            <a:ext cx="2092070" cy="71090"/>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0" name="Straight Connector 295">
            <a:extLst>
              <a:ext uri="{FF2B5EF4-FFF2-40B4-BE49-F238E27FC236}">
                <a16:creationId xmlns:a16="http://schemas.microsoft.com/office/drawing/2014/main" id="{F086CD7E-03BD-4AD4-B540-91477BF42B29}"/>
              </a:ext>
            </a:extLst>
          </p:cNvPr>
          <p:cNvCxnSpPr>
            <a:cxnSpLocks/>
          </p:cNvCxnSpPr>
          <p:nvPr/>
        </p:nvCxnSpPr>
        <p:spPr>
          <a:xfrm>
            <a:off x="5532412" y="3119283"/>
            <a:ext cx="1904302" cy="355448"/>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1" name="Straight Connector 298">
            <a:extLst>
              <a:ext uri="{FF2B5EF4-FFF2-40B4-BE49-F238E27FC236}">
                <a16:creationId xmlns:a16="http://schemas.microsoft.com/office/drawing/2014/main" id="{A4FA2CAE-1245-432F-8A8F-7906A19865ED}"/>
              </a:ext>
            </a:extLst>
          </p:cNvPr>
          <p:cNvCxnSpPr>
            <a:cxnSpLocks/>
          </p:cNvCxnSpPr>
          <p:nvPr/>
        </p:nvCxnSpPr>
        <p:spPr>
          <a:xfrm>
            <a:off x="9909249" y="4870998"/>
            <a:ext cx="1071684" cy="832905"/>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2" name="Straight Connector 301">
            <a:extLst>
              <a:ext uri="{FF2B5EF4-FFF2-40B4-BE49-F238E27FC236}">
                <a16:creationId xmlns:a16="http://schemas.microsoft.com/office/drawing/2014/main" id="{53D31C13-FD2F-493E-92BD-8EF76F7A8F3B}"/>
              </a:ext>
            </a:extLst>
          </p:cNvPr>
          <p:cNvCxnSpPr>
            <a:cxnSpLocks/>
          </p:cNvCxnSpPr>
          <p:nvPr/>
        </p:nvCxnSpPr>
        <p:spPr>
          <a:xfrm flipH="1">
            <a:off x="10919999" y="3936815"/>
            <a:ext cx="20312" cy="1726466"/>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3" name="Straight Connector 305">
            <a:extLst>
              <a:ext uri="{FF2B5EF4-FFF2-40B4-BE49-F238E27FC236}">
                <a16:creationId xmlns:a16="http://schemas.microsoft.com/office/drawing/2014/main" id="{5D21F720-BBEF-4F20-9C2C-E835F52F57E6}"/>
              </a:ext>
            </a:extLst>
          </p:cNvPr>
          <p:cNvCxnSpPr>
            <a:cxnSpLocks/>
          </p:cNvCxnSpPr>
          <p:nvPr/>
        </p:nvCxnSpPr>
        <p:spPr>
          <a:xfrm flipH="1">
            <a:off x="10980934" y="4505534"/>
            <a:ext cx="599186" cy="1188215"/>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4" name="Straight Connector 310">
            <a:extLst>
              <a:ext uri="{FF2B5EF4-FFF2-40B4-BE49-F238E27FC236}">
                <a16:creationId xmlns:a16="http://schemas.microsoft.com/office/drawing/2014/main" id="{827CF8D5-6F90-4A01-8E43-5B013446429B}"/>
              </a:ext>
            </a:extLst>
          </p:cNvPr>
          <p:cNvCxnSpPr>
            <a:cxnSpLocks/>
          </p:cNvCxnSpPr>
          <p:nvPr/>
        </p:nvCxnSpPr>
        <p:spPr>
          <a:xfrm>
            <a:off x="10005989" y="1947993"/>
            <a:ext cx="1589364" cy="983409"/>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5" name="Straight Connector 312">
            <a:extLst>
              <a:ext uri="{FF2B5EF4-FFF2-40B4-BE49-F238E27FC236}">
                <a16:creationId xmlns:a16="http://schemas.microsoft.com/office/drawing/2014/main" id="{66CDD98E-CB43-4950-B755-626A2B84140A}"/>
              </a:ext>
            </a:extLst>
          </p:cNvPr>
          <p:cNvCxnSpPr>
            <a:cxnSpLocks/>
          </p:cNvCxnSpPr>
          <p:nvPr/>
        </p:nvCxnSpPr>
        <p:spPr>
          <a:xfrm flipV="1">
            <a:off x="10920000" y="2966949"/>
            <a:ext cx="624574" cy="1015569"/>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316">
            <a:extLst>
              <a:ext uri="{FF2B5EF4-FFF2-40B4-BE49-F238E27FC236}">
                <a16:creationId xmlns:a16="http://schemas.microsoft.com/office/drawing/2014/main" id="{15DF3E6A-B139-49CC-AB48-74EA39BB705C}"/>
              </a:ext>
            </a:extLst>
          </p:cNvPr>
          <p:cNvCxnSpPr>
            <a:cxnSpLocks/>
          </p:cNvCxnSpPr>
          <p:nvPr/>
        </p:nvCxnSpPr>
        <p:spPr>
          <a:xfrm>
            <a:off x="9747019" y="3175139"/>
            <a:ext cx="1203447" cy="812454"/>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320">
            <a:extLst>
              <a:ext uri="{FF2B5EF4-FFF2-40B4-BE49-F238E27FC236}">
                <a16:creationId xmlns:a16="http://schemas.microsoft.com/office/drawing/2014/main" id="{869E8BC1-7129-4967-9F39-0FF89269E809}"/>
              </a:ext>
            </a:extLst>
          </p:cNvPr>
          <p:cNvCxnSpPr>
            <a:cxnSpLocks/>
          </p:cNvCxnSpPr>
          <p:nvPr/>
        </p:nvCxnSpPr>
        <p:spPr>
          <a:xfrm flipV="1">
            <a:off x="9934899" y="3957127"/>
            <a:ext cx="1020646" cy="868310"/>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324">
            <a:extLst>
              <a:ext uri="{FF2B5EF4-FFF2-40B4-BE49-F238E27FC236}">
                <a16:creationId xmlns:a16="http://schemas.microsoft.com/office/drawing/2014/main" id="{F7558108-A4A5-403A-B1F4-EF5BA3B43AE6}"/>
              </a:ext>
            </a:extLst>
          </p:cNvPr>
          <p:cNvCxnSpPr>
            <a:cxnSpLocks/>
          </p:cNvCxnSpPr>
          <p:nvPr/>
        </p:nvCxnSpPr>
        <p:spPr>
          <a:xfrm flipV="1">
            <a:off x="8954473" y="4698607"/>
            <a:ext cx="1020646" cy="868310"/>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325">
            <a:extLst>
              <a:ext uri="{FF2B5EF4-FFF2-40B4-BE49-F238E27FC236}">
                <a16:creationId xmlns:a16="http://schemas.microsoft.com/office/drawing/2014/main" id="{BD936ADC-0224-4A43-B360-FF1DA0F22797}"/>
              </a:ext>
            </a:extLst>
          </p:cNvPr>
          <p:cNvCxnSpPr>
            <a:cxnSpLocks/>
          </p:cNvCxnSpPr>
          <p:nvPr/>
        </p:nvCxnSpPr>
        <p:spPr>
          <a:xfrm flipH="1">
            <a:off x="5505755" y="5678516"/>
            <a:ext cx="1387520" cy="283089"/>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0" name="Straight Connector 335">
            <a:extLst>
              <a:ext uri="{FF2B5EF4-FFF2-40B4-BE49-F238E27FC236}">
                <a16:creationId xmlns:a16="http://schemas.microsoft.com/office/drawing/2014/main" id="{CA52C7AF-5133-43FD-9C23-280304AE848E}"/>
              </a:ext>
            </a:extLst>
          </p:cNvPr>
          <p:cNvCxnSpPr>
            <a:cxnSpLocks/>
          </p:cNvCxnSpPr>
          <p:nvPr/>
        </p:nvCxnSpPr>
        <p:spPr>
          <a:xfrm>
            <a:off x="1724032" y="5516023"/>
            <a:ext cx="1591902" cy="369414"/>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31" name="Oval 38">
            <a:extLst>
              <a:ext uri="{FF2B5EF4-FFF2-40B4-BE49-F238E27FC236}">
                <a16:creationId xmlns:a16="http://schemas.microsoft.com/office/drawing/2014/main" id="{8AB80988-613A-4D94-B73D-3A351360E30F}"/>
              </a:ext>
            </a:extLst>
          </p:cNvPr>
          <p:cNvSpPr>
            <a:spLocks noChangeAspect="1"/>
          </p:cNvSpPr>
          <p:nvPr/>
        </p:nvSpPr>
        <p:spPr bwMode="auto">
          <a:xfrm>
            <a:off x="5421217" y="5867263"/>
            <a:ext cx="173663" cy="173663"/>
          </a:xfrm>
          <a:prstGeom prst="ellipse">
            <a:avLst/>
          </a:prstGeom>
          <a:solidFill>
            <a:schemeClr val="accent1"/>
          </a:solid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532" name="Oval 39">
            <a:extLst>
              <a:ext uri="{FF2B5EF4-FFF2-40B4-BE49-F238E27FC236}">
                <a16:creationId xmlns:a16="http://schemas.microsoft.com/office/drawing/2014/main" id="{C1B7B2EF-1B2C-474D-976A-87C13A6FB03F}"/>
              </a:ext>
            </a:extLst>
          </p:cNvPr>
          <p:cNvSpPr>
            <a:spLocks noChangeAspect="1"/>
          </p:cNvSpPr>
          <p:nvPr/>
        </p:nvSpPr>
        <p:spPr bwMode="auto">
          <a:xfrm>
            <a:off x="8182596" y="4536397"/>
            <a:ext cx="173663" cy="173663"/>
          </a:xfrm>
          <a:prstGeom prst="ellipse">
            <a:avLst/>
          </a:prstGeom>
          <a:solidFill>
            <a:schemeClr val="accent1"/>
          </a:solid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533" name="Oval 40">
            <a:extLst>
              <a:ext uri="{FF2B5EF4-FFF2-40B4-BE49-F238E27FC236}">
                <a16:creationId xmlns:a16="http://schemas.microsoft.com/office/drawing/2014/main" id="{CFB127F1-891F-4087-8440-8F9501A4D1B3}"/>
              </a:ext>
            </a:extLst>
          </p:cNvPr>
          <p:cNvSpPr>
            <a:spLocks noChangeAspect="1"/>
          </p:cNvSpPr>
          <p:nvPr/>
        </p:nvSpPr>
        <p:spPr bwMode="auto">
          <a:xfrm>
            <a:off x="4177001" y="3289567"/>
            <a:ext cx="173663" cy="173663"/>
          </a:xfrm>
          <a:prstGeom prst="ellipse">
            <a:avLst/>
          </a:prstGeom>
          <a:solidFill>
            <a:schemeClr val="accent1"/>
          </a:solid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534" name="Oval 41">
            <a:extLst>
              <a:ext uri="{FF2B5EF4-FFF2-40B4-BE49-F238E27FC236}">
                <a16:creationId xmlns:a16="http://schemas.microsoft.com/office/drawing/2014/main" id="{AEABD2BB-E8A3-4E2A-8FED-6CB8E6CEC532}"/>
              </a:ext>
            </a:extLst>
          </p:cNvPr>
          <p:cNvSpPr>
            <a:spLocks noChangeAspect="1"/>
          </p:cNvSpPr>
          <p:nvPr/>
        </p:nvSpPr>
        <p:spPr bwMode="auto">
          <a:xfrm>
            <a:off x="2685834" y="4479636"/>
            <a:ext cx="173663" cy="173663"/>
          </a:xfrm>
          <a:prstGeom prst="ellipse">
            <a:avLst/>
          </a:prstGeom>
          <a:solidFill>
            <a:schemeClr val="accent1"/>
          </a:solid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535" name="Oval 42">
            <a:extLst>
              <a:ext uri="{FF2B5EF4-FFF2-40B4-BE49-F238E27FC236}">
                <a16:creationId xmlns:a16="http://schemas.microsoft.com/office/drawing/2014/main" id="{10342C78-EEE9-42AB-B066-9DF8D455421B}"/>
              </a:ext>
            </a:extLst>
          </p:cNvPr>
          <p:cNvSpPr>
            <a:spLocks noChangeAspect="1"/>
          </p:cNvSpPr>
          <p:nvPr/>
        </p:nvSpPr>
        <p:spPr bwMode="auto">
          <a:xfrm>
            <a:off x="1537184" y="2620231"/>
            <a:ext cx="173663" cy="173663"/>
          </a:xfrm>
          <a:prstGeom prst="ellipse">
            <a:avLst/>
          </a:prstGeom>
          <a:solidFill>
            <a:schemeClr val="accent1"/>
          </a:solid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536" name="Oval 43">
            <a:extLst>
              <a:ext uri="{FF2B5EF4-FFF2-40B4-BE49-F238E27FC236}">
                <a16:creationId xmlns:a16="http://schemas.microsoft.com/office/drawing/2014/main" id="{FF75425A-FD0B-4396-A784-84437116D808}"/>
              </a:ext>
            </a:extLst>
          </p:cNvPr>
          <p:cNvSpPr>
            <a:spLocks noChangeAspect="1"/>
          </p:cNvSpPr>
          <p:nvPr/>
        </p:nvSpPr>
        <p:spPr bwMode="auto">
          <a:xfrm>
            <a:off x="11493479" y="4400015"/>
            <a:ext cx="173663" cy="173663"/>
          </a:xfrm>
          <a:prstGeom prst="ellipse">
            <a:avLst/>
          </a:prstGeom>
          <a:solidFill>
            <a:schemeClr val="accent1"/>
          </a:solid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537" name="Oval 203">
            <a:extLst>
              <a:ext uri="{FF2B5EF4-FFF2-40B4-BE49-F238E27FC236}">
                <a16:creationId xmlns:a16="http://schemas.microsoft.com/office/drawing/2014/main" id="{03590D40-4592-49FF-B1D3-AE08C60C883D}"/>
              </a:ext>
            </a:extLst>
          </p:cNvPr>
          <p:cNvSpPr>
            <a:spLocks noChangeAspect="1"/>
          </p:cNvSpPr>
          <p:nvPr/>
        </p:nvSpPr>
        <p:spPr bwMode="auto">
          <a:xfrm>
            <a:off x="11444625" y="2842046"/>
            <a:ext cx="173663" cy="173663"/>
          </a:xfrm>
          <a:prstGeom prst="ellipse">
            <a:avLst/>
          </a:prstGeom>
          <a:solidFill>
            <a:schemeClr val="accent1"/>
          </a:solid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grpSp>
        <p:nvGrpSpPr>
          <p:cNvPr id="538" name="Group 144">
            <a:extLst>
              <a:ext uri="{FF2B5EF4-FFF2-40B4-BE49-F238E27FC236}">
                <a16:creationId xmlns:a16="http://schemas.microsoft.com/office/drawing/2014/main" id="{D19AF8BD-AA06-4D42-B686-9BDC863DB92C}"/>
              </a:ext>
            </a:extLst>
          </p:cNvPr>
          <p:cNvGrpSpPr/>
          <p:nvPr/>
        </p:nvGrpSpPr>
        <p:grpSpPr>
          <a:xfrm>
            <a:off x="4871769" y="5026804"/>
            <a:ext cx="554024" cy="554024"/>
            <a:chOff x="7349552" y="5435795"/>
            <a:chExt cx="597617" cy="597617"/>
          </a:xfrm>
          <a:solidFill>
            <a:schemeClr val="accent1"/>
          </a:solidFill>
        </p:grpSpPr>
        <p:sp>
          <p:nvSpPr>
            <p:cNvPr id="539" name="Oval 151">
              <a:extLst>
                <a:ext uri="{FF2B5EF4-FFF2-40B4-BE49-F238E27FC236}">
                  <a16:creationId xmlns:a16="http://schemas.microsoft.com/office/drawing/2014/main" id="{3881F541-C2BB-413F-80E4-448B07478B05}"/>
                </a:ext>
              </a:extLst>
            </p:cNvPr>
            <p:cNvSpPr/>
            <p:nvPr/>
          </p:nvSpPr>
          <p:spPr bwMode="auto">
            <a:xfrm>
              <a:off x="7349552" y="5435795"/>
              <a:ext cx="597617" cy="597617"/>
            </a:xfrm>
            <a:prstGeom prst="ellipse">
              <a:avLst/>
            </a:prstGeom>
            <a:grpFill/>
            <a:ln w="9525" cap="flat" cmpd="sng" algn="ctr">
              <a:noFill/>
              <a:prstDash val="solid"/>
              <a:headEnd type="none" w="med" len="med"/>
              <a:tailEnd type="none" w="med" len="med"/>
            </a:ln>
            <a:effectLst/>
          </p:spPr>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marL="0" marR="0" lvl="0" indent="0" algn="ctr" defTabSz="950846" rtl="0"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0" name="Freeform: Shape 152">
              <a:extLst>
                <a:ext uri="{FF2B5EF4-FFF2-40B4-BE49-F238E27FC236}">
                  <a16:creationId xmlns:a16="http://schemas.microsoft.com/office/drawing/2014/main" id="{A07CE34D-2826-43D2-A72B-7AE882FB63C9}"/>
                </a:ext>
              </a:extLst>
            </p:cNvPr>
            <p:cNvSpPr/>
            <p:nvPr/>
          </p:nvSpPr>
          <p:spPr bwMode="auto">
            <a:xfrm>
              <a:off x="7552112" y="5576726"/>
              <a:ext cx="201418" cy="314002"/>
            </a:xfrm>
            <a:custGeom>
              <a:avLst/>
              <a:gdLst>
                <a:gd name="connsiteX0" fmla="*/ 828257 w 1801994"/>
                <a:gd name="connsiteY0" fmla="*/ 2524330 h 3090150"/>
                <a:gd name="connsiteX1" fmla="*/ 900997 w 1801994"/>
                <a:gd name="connsiteY1" fmla="*/ 2524330 h 3090150"/>
                <a:gd name="connsiteX2" fmla="*/ 962728 w 1801994"/>
                <a:gd name="connsiteY2" fmla="*/ 2524330 h 3090150"/>
                <a:gd name="connsiteX3" fmla="*/ 962728 w 1801994"/>
                <a:gd name="connsiteY3" fmla="*/ 2942459 h 3090150"/>
                <a:gd name="connsiteX4" fmla="*/ 1449879 w 1801994"/>
                <a:gd name="connsiteY4" fmla="*/ 2942459 h 3090150"/>
                <a:gd name="connsiteX5" fmla="*/ 1449879 w 1801994"/>
                <a:gd name="connsiteY5" fmla="*/ 3090150 h 3090150"/>
                <a:gd name="connsiteX6" fmla="*/ 962728 w 1801994"/>
                <a:gd name="connsiteY6" fmla="*/ 3090150 h 3090150"/>
                <a:gd name="connsiteX7" fmla="*/ 828257 w 1801994"/>
                <a:gd name="connsiteY7" fmla="*/ 3090150 h 3090150"/>
                <a:gd name="connsiteX8" fmla="*/ 341106 w 1801994"/>
                <a:gd name="connsiteY8" fmla="*/ 3090150 h 3090150"/>
                <a:gd name="connsiteX9" fmla="*/ 341106 w 1801994"/>
                <a:gd name="connsiteY9" fmla="*/ 2942459 h 3090150"/>
                <a:gd name="connsiteX10" fmla="*/ 828257 w 1801994"/>
                <a:gd name="connsiteY10" fmla="*/ 2942459 h 3090150"/>
                <a:gd name="connsiteX11" fmla="*/ 1 w 1801994"/>
                <a:gd name="connsiteY11" fmla="*/ 1090259 h 3090150"/>
                <a:gd name="connsiteX12" fmla="*/ 65789 w 1801994"/>
                <a:gd name="connsiteY12" fmla="*/ 1090259 h 3090150"/>
                <a:gd name="connsiteX13" fmla="*/ 131577 w 1801994"/>
                <a:gd name="connsiteY13" fmla="*/ 1090259 h 3090150"/>
                <a:gd name="connsiteX14" fmla="*/ 131577 w 1801994"/>
                <a:gd name="connsiteY14" fmla="*/ 1623333 h 3090150"/>
                <a:gd name="connsiteX15" fmla="*/ 745933 w 1801994"/>
                <a:gd name="connsiteY15" fmla="*/ 2377122 h 3090150"/>
                <a:gd name="connsiteX16" fmla="*/ 900998 w 1801994"/>
                <a:gd name="connsiteY16" fmla="*/ 2392754 h 3090150"/>
                <a:gd name="connsiteX17" fmla="*/ 1056062 w 1801994"/>
                <a:gd name="connsiteY17" fmla="*/ 2377122 h 3090150"/>
                <a:gd name="connsiteX18" fmla="*/ 1670418 w 1801994"/>
                <a:gd name="connsiteY18" fmla="*/ 1623333 h 3090150"/>
                <a:gd name="connsiteX19" fmla="*/ 1670418 w 1801994"/>
                <a:gd name="connsiteY19" fmla="*/ 1090259 h 3090150"/>
                <a:gd name="connsiteX20" fmla="*/ 1801994 w 1801994"/>
                <a:gd name="connsiteY20" fmla="*/ 1090259 h 3090150"/>
                <a:gd name="connsiteX21" fmla="*/ 1801994 w 1801994"/>
                <a:gd name="connsiteY21" fmla="*/ 1623333 h 3090150"/>
                <a:gd name="connsiteX22" fmla="*/ 900997 w 1801994"/>
                <a:gd name="connsiteY22" fmla="*/ 2524330 h 3090150"/>
                <a:gd name="connsiteX23" fmla="*/ 0 w 1801994"/>
                <a:gd name="connsiteY23" fmla="*/ 1623333 h 3090150"/>
                <a:gd name="connsiteX24" fmla="*/ 1 w 1801994"/>
                <a:gd name="connsiteY24" fmla="*/ 1090259 h 3090150"/>
                <a:gd name="connsiteX25" fmla="*/ 903798 w 1801994"/>
                <a:gd name="connsiteY25" fmla="*/ 203993 h 3090150"/>
                <a:gd name="connsiteX26" fmla="*/ 540162 w 1801994"/>
                <a:gd name="connsiteY26" fmla="*/ 567629 h 3090150"/>
                <a:gd name="connsiteX27" fmla="*/ 540162 w 1801994"/>
                <a:gd name="connsiteY27" fmla="*/ 1671601 h 3090150"/>
                <a:gd name="connsiteX28" fmla="*/ 903798 w 1801994"/>
                <a:gd name="connsiteY28" fmla="*/ 2035237 h 3090150"/>
                <a:gd name="connsiteX29" fmla="*/ 903797 w 1801994"/>
                <a:gd name="connsiteY29" fmla="*/ 2035238 h 3090150"/>
                <a:gd name="connsiteX30" fmla="*/ 1267433 w 1801994"/>
                <a:gd name="connsiteY30" fmla="*/ 1671602 h 3090150"/>
                <a:gd name="connsiteX31" fmla="*/ 1267434 w 1801994"/>
                <a:gd name="connsiteY31" fmla="*/ 567629 h 3090150"/>
                <a:gd name="connsiteX32" fmla="*/ 903798 w 1801994"/>
                <a:gd name="connsiteY32" fmla="*/ 203993 h 3090150"/>
                <a:gd name="connsiteX33" fmla="*/ 895492 w 1801994"/>
                <a:gd name="connsiteY33" fmla="*/ 0 h 3090150"/>
                <a:gd name="connsiteX34" fmla="*/ 1439195 w 1801994"/>
                <a:gd name="connsiteY34" fmla="*/ 543703 h 3090150"/>
                <a:gd name="connsiteX35" fmla="*/ 1439195 w 1801994"/>
                <a:gd name="connsiteY35" fmla="*/ 1670412 h 3090150"/>
                <a:gd name="connsiteX36" fmla="*/ 895492 w 1801994"/>
                <a:gd name="connsiteY36" fmla="*/ 2214115 h 3090150"/>
                <a:gd name="connsiteX37" fmla="*/ 351789 w 1801994"/>
                <a:gd name="connsiteY37" fmla="*/ 1670412 h 3090150"/>
                <a:gd name="connsiteX38" fmla="*/ 351789 w 1801994"/>
                <a:gd name="connsiteY38" fmla="*/ 1090259 h 3090150"/>
                <a:gd name="connsiteX39" fmla="*/ 351789 w 1801994"/>
                <a:gd name="connsiteY39" fmla="*/ 543703 h 3090150"/>
                <a:gd name="connsiteX40" fmla="*/ 895492 w 1801994"/>
                <a:gd name="connsiteY40" fmla="*/ 0 h 309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801994" h="3090150">
                  <a:moveTo>
                    <a:pt x="828257" y="2524330"/>
                  </a:moveTo>
                  <a:lnTo>
                    <a:pt x="900997" y="2524330"/>
                  </a:lnTo>
                  <a:lnTo>
                    <a:pt x="962728" y="2524330"/>
                  </a:lnTo>
                  <a:lnTo>
                    <a:pt x="962728" y="2942459"/>
                  </a:lnTo>
                  <a:lnTo>
                    <a:pt x="1449879" y="2942459"/>
                  </a:lnTo>
                  <a:lnTo>
                    <a:pt x="1449879" y="3090150"/>
                  </a:lnTo>
                  <a:lnTo>
                    <a:pt x="962728" y="3090150"/>
                  </a:lnTo>
                  <a:lnTo>
                    <a:pt x="828257" y="3090150"/>
                  </a:lnTo>
                  <a:lnTo>
                    <a:pt x="341106" y="3090150"/>
                  </a:lnTo>
                  <a:lnTo>
                    <a:pt x="341106" y="2942459"/>
                  </a:lnTo>
                  <a:lnTo>
                    <a:pt x="828257" y="2942459"/>
                  </a:lnTo>
                  <a:close/>
                  <a:moveTo>
                    <a:pt x="1" y="1090259"/>
                  </a:moveTo>
                  <a:lnTo>
                    <a:pt x="65789" y="1090259"/>
                  </a:lnTo>
                  <a:lnTo>
                    <a:pt x="131577" y="1090259"/>
                  </a:lnTo>
                  <a:lnTo>
                    <a:pt x="131577" y="1623333"/>
                  </a:lnTo>
                  <a:cubicBezTo>
                    <a:pt x="131577" y="1995155"/>
                    <a:pt x="395321" y="2305377"/>
                    <a:pt x="745933" y="2377122"/>
                  </a:cubicBezTo>
                  <a:lnTo>
                    <a:pt x="900998" y="2392754"/>
                  </a:lnTo>
                  <a:lnTo>
                    <a:pt x="1056062" y="2377122"/>
                  </a:lnTo>
                  <a:cubicBezTo>
                    <a:pt x="1406674" y="2305377"/>
                    <a:pt x="1670418" y="1995155"/>
                    <a:pt x="1670418" y="1623333"/>
                  </a:cubicBezTo>
                  <a:lnTo>
                    <a:pt x="1670418" y="1090259"/>
                  </a:lnTo>
                  <a:lnTo>
                    <a:pt x="1801994" y="1090259"/>
                  </a:lnTo>
                  <a:lnTo>
                    <a:pt x="1801994" y="1623333"/>
                  </a:lnTo>
                  <a:cubicBezTo>
                    <a:pt x="1801994" y="2120940"/>
                    <a:pt x="1398604" y="2524330"/>
                    <a:pt x="900997" y="2524330"/>
                  </a:cubicBezTo>
                  <a:cubicBezTo>
                    <a:pt x="403390" y="2524330"/>
                    <a:pt x="0" y="2120940"/>
                    <a:pt x="0" y="1623333"/>
                  </a:cubicBezTo>
                  <a:cubicBezTo>
                    <a:pt x="0" y="1445642"/>
                    <a:pt x="1" y="1267950"/>
                    <a:pt x="1" y="1090259"/>
                  </a:cubicBezTo>
                  <a:close/>
                  <a:moveTo>
                    <a:pt x="903798" y="203993"/>
                  </a:moveTo>
                  <a:cubicBezTo>
                    <a:pt x="702967" y="203993"/>
                    <a:pt x="540162" y="366798"/>
                    <a:pt x="540162" y="567629"/>
                  </a:cubicBezTo>
                  <a:lnTo>
                    <a:pt x="540162" y="1671601"/>
                  </a:lnTo>
                  <a:cubicBezTo>
                    <a:pt x="540162" y="1872432"/>
                    <a:pt x="702967" y="2035237"/>
                    <a:pt x="903798" y="2035237"/>
                  </a:cubicBezTo>
                  <a:lnTo>
                    <a:pt x="903797" y="2035238"/>
                  </a:lnTo>
                  <a:cubicBezTo>
                    <a:pt x="1104628" y="2035238"/>
                    <a:pt x="1267433" y="1872433"/>
                    <a:pt x="1267433" y="1671602"/>
                  </a:cubicBezTo>
                  <a:cubicBezTo>
                    <a:pt x="1267433" y="1303611"/>
                    <a:pt x="1267434" y="935620"/>
                    <a:pt x="1267434" y="567629"/>
                  </a:cubicBezTo>
                  <a:cubicBezTo>
                    <a:pt x="1267434" y="366798"/>
                    <a:pt x="1104629" y="203993"/>
                    <a:pt x="903798" y="203993"/>
                  </a:cubicBezTo>
                  <a:close/>
                  <a:moveTo>
                    <a:pt x="895492" y="0"/>
                  </a:moveTo>
                  <a:cubicBezTo>
                    <a:pt x="1195771" y="0"/>
                    <a:pt x="1439195" y="243424"/>
                    <a:pt x="1439195" y="543703"/>
                  </a:cubicBezTo>
                  <a:lnTo>
                    <a:pt x="1439195" y="1670412"/>
                  </a:lnTo>
                  <a:cubicBezTo>
                    <a:pt x="1439195" y="1970691"/>
                    <a:pt x="1195771" y="2214115"/>
                    <a:pt x="895492" y="2214115"/>
                  </a:cubicBezTo>
                  <a:cubicBezTo>
                    <a:pt x="595213" y="2214115"/>
                    <a:pt x="351789" y="1970691"/>
                    <a:pt x="351789" y="1670412"/>
                  </a:cubicBezTo>
                  <a:lnTo>
                    <a:pt x="351789" y="1090259"/>
                  </a:lnTo>
                  <a:lnTo>
                    <a:pt x="351789" y="543703"/>
                  </a:lnTo>
                  <a:cubicBezTo>
                    <a:pt x="351789" y="243424"/>
                    <a:pt x="595213" y="0"/>
                    <a:pt x="895492" y="0"/>
                  </a:cubicBez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marL="0" marR="0" lvl="0" indent="0" algn="ctr" defTabSz="950846" rtl="0"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541" name="Group 156">
            <a:extLst>
              <a:ext uri="{FF2B5EF4-FFF2-40B4-BE49-F238E27FC236}">
                <a16:creationId xmlns:a16="http://schemas.microsoft.com/office/drawing/2014/main" id="{14AE0352-0248-4C42-A7A9-522EDCB3AD90}"/>
              </a:ext>
            </a:extLst>
          </p:cNvPr>
          <p:cNvGrpSpPr/>
          <p:nvPr/>
        </p:nvGrpSpPr>
        <p:grpSpPr>
          <a:xfrm>
            <a:off x="10621751" y="3686881"/>
            <a:ext cx="616809" cy="616809"/>
            <a:chOff x="5995935" y="2003316"/>
            <a:chExt cx="731876" cy="731876"/>
          </a:xfrm>
          <a:solidFill>
            <a:schemeClr val="accent1"/>
          </a:solidFill>
        </p:grpSpPr>
        <p:sp>
          <p:nvSpPr>
            <p:cNvPr id="542" name="Oval 157">
              <a:extLst>
                <a:ext uri="{FF2B5EF4-FFF2-40B4-BE49-F238E27FC236}">
                  <a16:creationId xmlns:a16="http://schemas.microsoft.com/office/drawing/2014/main" id="{ECA09F37-E331-4D2D-B630-B0EE61DC3692}"/>
                </a:ext>
              </a:extLst>
            </p:cNvPr>
            <p:cNvSpPr/>
            <p:nvPr/>
          </p:nvSpPr>
          <p:spPr>
            <a:xfrm rot="5400000">
              <a:off x="5995935" y="2003316"/>
              <a:ext cx="731876" cy="731876"/>
            </a:xfrm>
            <a:prstGeom prst="ellipse">
              <a:avLst/>
            </a:prstGeom>
            <a:grpFill/>
            <a:ln w="28575" cap="flat" cmpd="sng" algn="ctr">
              <a:noFill/>
              <a:prstDash val="solid"/>
            </a:ln>
            <a:effectLst/>
          </p:spPr>
          <p:txBody>
            <a:bodyPr rtlCol="0" anchor="ctr"/>
            <a:lstStyle/>
            <a:p>
              <a:pPr marL="0" marR="0" lvl="0" indent="0" algn="ctr" defTabSz="932060" rtl="0" eaLnBrk="1" fontAlgn="auto" latinLnBrk="0" hangingPunct="1">
                <a:lnSpc>
                  <a:spcPct val="100000"/>
                </a:lnSpc>
                <a:spcBef>
                  <a:spcPts val="0"/>
                </a:spcBef>
                <a:spcAft>
                  <a:spcPts val="0"/>
                </a:spcAft>
                <a:buClrTx/>
                <a:buSzTx/>
                <a:buFontTx/>
                <a:buNone/>
                <a:tabLst/>
                <a:defRPr/>
              </a:pPr>
              <a:endParaRPr kumimoji="0" lang="en-GB" sz="1428"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43" name="Freeform 160">
              <a:extLst>
                <a:ext uri="{FF2B5EF4-FFF2-40B4-BE49-F238E27FC236}">
                  <a16:creationId xmlns:a16="http://schemas.microsoft.com/office/drawing/2014/main" id="{DADD48FB-CFCA-4996-A67C-0CD35F6CA451}"/>
                </a:ext>
              </a:extLst>
            </p:cNvPr>
            <p:cNvSpPr>
              <a:spLocks noChangeAspect="1"/>
            </p:cNvSpPr>
            <p:nvPr/>
          </p:nvSpPr>
          <p:spPr bwMode="black">
            <a:xfrm>
              <a:off x="6176662" y="2194916"/>
              <a:ext cx="370423" cy="370373"/>
            </a:xfrm>
            <a:custGeom>
              <a:avLst/>
              <a:gdLst>
                <a:gd name="connsiteX0" fmla="*/ 2846107 w 2846107"/>
                <a:gd name="connsiteY0" fmla="*/ 1526447 h 2845712"/>
                <a:gd name="connsiteX1" fmla="*/ 2844123 w 2846107"/>
                <a:gd name="connsiteY1" fmla="*/ 1565744 h 2845712"/>
                <a:gd name="connsiteX2" fmla="*/ 1425742 w 2846107"/>
                <a:gd name="connsiteY2" fmla="*/ 2845712 h 2845712"/>
                <a:gd name="connsiteX3" fmla="*/ 1138405 w 2846107"/>
                <a:gd name="connsiteY3" fmla="*/ 2816746 h 2845712"/>
                <a:gd name="connsiteX4" fmla="*/ 1045028 w 2846107"/>
                <a:gd name="connsiteY4" fmla="*/ 2792736 h 2845712"/>
                <a:gd name="connsiteX5" fmla="*/ 1505920 w 2846107"/>
                <a:gd name="connsiteY5" fmla="*/ 1526448 h 2845712"/>
                <a:gd name="connsiteX6" fmla="*/ 1540042 w 2846107"/>
                <a:gd name="connsiteY6" fmla="*/ 1526449 h 2845712"/>
                <a:gd name="connsiteX7" fmla="*/ 1540042 w 2846107"/>
                <a:gd name="connsiteY7" fmla="*/ 1526448 h 2845712"/>
                <a:gd name="connsiteX8" fmla="*/ 1311441 w 2846107"/>
                <a:gd name="connsiteY8" fmla="*/ 0 h 2845712"/>
                <a:gd name="connsiteX9" fmla="*/ 1311442 w 2846107"/>
                <a:gd name="connsiteY9" fmla="*/ 1297847 h 2845712"/>
                <a:gd name="connsiteX10" fmla="*/ 1311442 w 2846107"/>
                <a:gd name="connsiteY10" fmla="*/ 1392388 h 2845712"/>
                <a:gd name="connsiteX11" fmla="*/ 830345 w 2846107"/>
                <a:gd name="connsiteY11" fmla="*/ 2714192 h 2845712"/>
                <a:gd name="connsiteX12" fmla="*/ 746149 w 2846107"/>
                <a:gd name="connsiteY12" fmla="*/ 2673633 h 2845712"/>
                <a:gd name="connsiteX13" fmla="*/ 0 w 2846107"/>
                <a:gd name="connsiteY13" fmla="*/ 1419970 h 2845712"/>
                <a:gd name="connsiteX14" fmla="*/ 1279968 w 2846107"/>
                <a:gd name="connsiteY14" fmla="*/ 1589 h 2845712"/>
                <a:gd name="connsiteX15" fmla="*/ 1540042 w 2846107"/>
                <a:gd name="connsiteY15" fmla="*/ 0 h 2845712"/>
                <a:gd name="connsiteX16" fmla="*/ 1571516 w 2846107"/>
                <a:gd name="connsiteY16" fmla="*/ 1589 h 2845712"/>
                <a:gd name="connsiteX17" fmla="*/ 2844123 w 2846107"/>
                <a:gd name="connsiteY17" fmla="*/ 1274196 h 2845712"/>
                <a:gd name="connsiteX18" fmla="*/ 2845317 w 2846107"/>
                <a:gd name="connsiteY18" fmla="*/ 1297848 h 2845712"/>
                <a:gd name="connsiteX19" fmla="*/ 1540042 w 2846107"/>
                <a:gd name="connsiteY19" fmla="*/ 1297847 h 2845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46107" h="2845712">
                  <a:moveTo>
                    <a:pt x="2846107" y="1526447"/>
                  </a:moveTo>
                  <a:lnTo>
                    <a:pt x="2844123" y="1565744"/>
                  </a:lnTo>
                  <a:cubicBezTo>
                    <a:pt x="2771111" y="2284684"/>
                    <a:pt x="2163945" y="2845712"/>
                    <a:pt x="1425742" y="2845712"/>
                  </a:cubicBezTo>
                  <a:cubicBezTo>
                    <a:pt x="1327315" y="2845712"/>
                    <a:pt x="1231218" y="2835738"/>
                    <a:pt x="1138405" y="2816746"/>
                  </a:cubicBezTo>
                  <a:lnTo>
                    <a:pt x="1045028" y="2792736"/>
                  </a:lnTo>
                  <a:lnTo>
                    <a:pt x="1505920" y="1526448"/>
                  </a:lnTo>
                  <a:lnTo>
                    <a:pt x="1540042" y="1526449"/>
                  </a:lnTo>
                  <a:lnTo>
                    <a:pt x="1540042" y="1526448"/>
                  </a:lnTo>
                  <a:close/>
                  <a:moveTo>
                    <a:pt x="1311441" y="0"/>
                  </a:moveTo>
                  <a:lnTo>
                    <a:pt x="1311442" y="1297847"/>
                  </a:lnTo>
                  <a:lnTo>
                    <a:pt x="1311442" y="1392388"/>
                  </a:lnTo>
                  <a:lnTo>
                    <a:pt x="830345" y="2714192"/>
                  </a:lnTo>
                  <a:lnTo>
                    <a:pt x="746149" y="2673633"/>
                  </a:lnTo>
                  <a:cubicBezTo>
                    <a:pt x="301709" y="2432199"/>
                    <a:pt x="0" y="1961319"/>
                    <a:pt x="0" y="1419970"/>
                  </a:cubicBezTo>
                  <a:cubicBezTo>
                    <a:pt x="0" y="681768"/>
                    <a:pt x="561029" y="74601"/>
                    <a:pt x="1279968" y="1589"/>
                  </a:cubicBezTo>
                  <a:close/>
                  <a:moveTo>
                    <a:pt x="1540042" y="0"/>
                  </a:moveTo>
                  <a:lnTo>
                    <a:pt x="1571516" y="1589"/>
                  </a:lnTo>
                  <a:cubicBezTo>
                    <a:pt x="2242526" y="69734"/>
                    <a:pt x="2775978" y="603186"/>
                    <a:pt x="2844123" y="1274196"/>
                  </a:cubicBezTo>
                  <a:lnTo>
                    <a:pt x="2845317" y="1297848"/>
                  </a:lnTo>
                  <a:lnTo>
                    <a:pt x="1540042" y="1297847"/>
                  </a:lnTo>
                  <a:close/>
                </a:path>
              </a:pathLst>
            </a:custGeom>
            <a:grpFill/>
            <a:ln w="19050" cap="flat" cmpd="sng" algn="ctr">
              <a:solidFill>
                <a:schemeClr val="bg1"/>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544" name="Group 159">
            <a:extLst>
              <a:ext uri="{FF2B5EF4-FFF2-40B4-BE49-F238E27FC236}">
                <a16:creationId xmlns:a16="http://schemas.microsoft.com/office/drawing/2014/main" id="{2924934E-5057-4EDA-BC5E-F11423C8A419}"/>
              </a:ext>
            </a:extLst>
          </p:cNvPr>
          <p:cNvGrpSpPr/>
          <p:nvPr/>
        </p:nvGrpSpPr>
        <p:grpSpPr>
          <a:xfrm>
            <a:off x="2547153" y="1668462"/>
            <a:ext cx="563667" cy="563667"/>
            <a:chOff x="3762817" y="3359680"/>
            <a:chExt cx="731876" cy="731876"/>
          </a:xfrm>
          <a:solidFill>
            <a:schemeClr val="accent1"/>
          </a:solidFill>
        </p:grpSpPr>
        <p:sp>
          <p:nvSpPr>
            <p:cNvPr id="545" name="Oval 160">
              <a:extLst>
                <a:ext uri="{FF2B5EF4-FFF2-40B4-BE49-F238E27FC236}">
                  <a16:creationId xmlns:a16="http://schemas.microsoft.com/office/drawing/2014/main" id="{21D19FE1-7F44-456D-BB35-591B5B09CA5F}"/>
                </a:ext>
              </a:extLst>
            </p:cNvPr>
            <p:cNvSpPr/>
            <p:nvPr/>
          </p:nvSpPr>
          <p:spPr>
            <a:xfrm rot="5400000">
              <a:off x="3762817" y="3359680"/>
              <a:ext cx="731876" cy="731876"/>
            </a:xfrm>
            <a:prstGeom prst="ellipse">
              <a:avLst/>
            </a:prstGeom>
            <a:grpFill/>
            <a:ln w="28575" cap="flat" cmpd="sng" algn="ctr">
              <a:noFill/>
              <a:prstDash val="solid"/>
            </a:ln>
            <a:effectLst/>
          </p:spPr>
          <p:txBody>
            <a:bodyPr rtlCol="0" anchor="ctr"/>
            <a:lstStyle/>
            <a:p>
              <a:pPr marL="0" marR="0" lvl="0" indent="0" algn="ctr" defTabSz="932060" rtl="0" eaLnBrk="1" fontAlgn="auto" latinLnBrk="0" hangingPunct="1">
                <a:lnSpc>
                  <a:spcPct val="100000"/>
                </a:lnSpc>
                <a:spcBef>
                  <a:spcPts val="0"/>
                </a:spcBef>
                <a:spcAft>
                  <a:spcPts val="0"/>
                </a:spcAft>
                <a:buClrTx/>
                <a:buSzTx/>
                <a:buFontTx/>
                <a:buNone/>
                <a:tabLst/>
                <a:defRPr/>
              </a:pPr>
              <a:endParaRPr kumimoji="0" lang="en-GB" sz="1428"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46" name="Freeform 40">
              <a:extLst>
                <a:ext uri="{FF2B5EF4-FFF2-40B4-BE49-F238E27FC236}">
                  <a16:creationId xmlns:a16="http://schemas.microsoft.com/office/drawing/2014/main" id="{96818012-A36B-488C-BF87-48F8335E469F}"/>
                </a:ext>
              </a:extLst>
            </p:cNvPr>
            <p:cNvSpPr>
              <a:spLocks noChangeAspect="1" noEditPoints="1"/>
            </p:cNvSpPr>
            <p:nvPr/>
          </p:nvSpPr>
          <p:spPr bwMode="auto">
            <a:xfrm>
              <a:off x="3997680" y="3557559"/>
              <a:ext cx="263671" cy="380856"/>
            </a:xfrm>
            <a:custGeom>
              <a:avLst/>
              <a:gdLst>
                <a:gd name="T0" fmla="*/ 76 w 152"/>
                <a:gd name="T1" fmla="*/ 0 h 221"/>
                <a:gd name="T2" fmla="*/ 96 w 152"/>
                <a:gd name="T3" fmla="*/ 2 h 221"/>
                <a:gd name="T4" fmla="*/ 115 w 152"/>
                <a:gd name="T5" fmla="*/ 10 h 221"/>
                <a:gd name="T6" fmla="*/ 130 w 152"/>
                <a:gd name="T7" fmla="*/ 22 h 221"/>
                <a:gd name="T8" fmla="*/ 142 w 152"/>
                <a:gd name="T9" fmla="*/ 37 h 221"/>
                <a:gd name="T10" fmla="*/ 150 w 152"/>
                <a:gd name="T11" fmla="*/ 56 h 221"/>
                <a:gd name="T12" fmla="*/ 152 w 152"/>
                <a:gd name="T13" fmla="*/ 76 h 221"/>
                <a:gd name="T14" fmla="*/ 146 w 152"/>
                <a:gd name="T15" fmla="*/ 105 h 221"/>
                <a:gd name="T16" fmla="*/ 129 w 152"/>
                <a:gd name="T17" fmla="*/ 129 h 221"/>
                <a:gd name="T18" fmla="*/ 115 w 152"/>
                <a:gd name="T19" fmla="*/ 149 h 221"/>
                <a:gd name="T20" fmla="*/ 111 w 152"/>
                <a:gd name="T21" fmla="*/ 173 h 221"/>
                <a:gd name="T22" fmla="*/ 111 w 152"/>
                <a:gd name="T23" fmla="*/ 200 h 221"/>
                <a:gd name="T24" fmla="*/ 109 w 152"/>
                <a:gd name="T25" fmla="*/ 209 h 221"/>
                <a:gd name="T26" fmla="*/ 105 w 152"/>
                <a:gd name="T27" fmla="*/ 215 h 221"/>
                <a:gd name="T28" fmla="*/ 98 w 152"/>
                <a:gd name="T29" fmla="*/ 220 h 221"/>
                <a:gd name="T30" fmla="*/ 90 w 152"/>
                <a:gd name="T31" fmla="*/ 221 h 221"/>
                <a:gd name="T32" fmla="*/ 62 w 152"/>
                <a:gd name="T33" fmla="*/ 221 h 221"/>
                <a:gd name="T34" fmla="*/ 54 w 152"/>
                <a:gd name="T35" fmla="*/ 220 h 221"/>
                <a:gd name="T36" fmla="*/ 48 w 152"/>
                <a:gd name="T37" fmla="*/ 215 h 221"/>
                <a:gd name="T38" fmla="*/ 43 w 152"/>
                <a:gd name="T39" fmla="*/ 209 h 221"/>
                <a:gd name="T40" fmla="*/ 41 w 152"/>
                <a:gd name="T41" fmla="*/ 200 h 221"/>
                <a:gd name="T42" fmla="*/ 41 w 152"/>
                <a:gd name="T43" fmla="*/ 173 h 221"/>
                <a:gd name="T44" fmla="*/ 37 w 152"/>
                <a:gd name="T45" fmla="*/ 149 h 221"/>
                <a:gd name="T46" fmla="*/ 23 w 152"/>
                <a:gd name="T47" fmla="*/ 129 h 221"/>
                <a:gd name="T48" fmla="*/ 6 w 152"/>
                <a:gd name="T49" fmla="*/ 105 h 221"/>
                <a:gd name="T50" fmla="*/ 0 w 152"/>
                <a:gd name="T51" fmla="*/ 76 h 221"/>
                <a:gd name="T52" fmla="*/ 3 w 152"/>
                <a:gd name="T53" fmla="*/ 56 h 221"/>
                <a:gd name="T54" fmla="*/ 10 w 152"/>
                <a:gd name="T55" fmla="*/ 37 h 221"/>
                <a:gd name="T56" fmla="*/ 22 w 152"/>
                <a:gd name="T57" fmla="*/ 22 h 221"/>
                <a:gd name="T58" fmla="*/ 38 w 152"/>
                <a:gd name="T59" fmla="*/ 10 h 221"/>
                <a:gd name="T60" fmla="*/ 56 w 152"/>
                <a:gd name="T61" fmla="*/ 2 h 221"/>
                <a:gd name="T62" fmla="*/ 76 w 152"/>
                <a:gd name="T63" fmla="*/ 0 h 221"/>
                <a:gd name="T64" fmla="*/ 90 w 152"/>
                <a:gd name="T65" fmla="*/ 207 h 221"/>
                <a:gd name="T66" fmla="*/ 95 w 152"/>
                <a:gd name="T67" fmla="*/ 205 h 221"/>
                <a:gd name="T68" fmla="*/ 97 w 152"/>
                <a:gd name="T69" fmla="*/ 200 h 221"/>
                <a:gd name="T70" fmla="*/ 97 w 152"/>
                <a:gd name="T71" fmla="*/ 180 h 221"/>
                <a:gd name="T72" fmla="*/ 55 w 152"/>
                <a:gd name="T73" fmla="*/ 180 h 221"/>
                <a:gd name="T74" fmla="*/ 55 w 152"/>
                <a:gd name="T75" fmla="*/ 200 h 221"/>
                <a:gd name="T76" fmla="*/ 57 w 152"/>
                <a:gd name="T77" fmla="*/ 205 h 221"/>
                <a:gd name="T78" fmla="*/ 62 w 152"/>
                <a:gd name="T79" fmla="*/ 207 h 221"/>
                <a:gd name="T80" fmla="*/ 90 w 152"/>
                <a:gd name="T81" fmla="*/ 207 h 221"/>
                <a:gd name="T82" fmla="*/ 97 w 152"/>
                <a:gd name="T83" fmla="*/ 166 h 221"/>
                <a:gd name="T84" fmla="*/ 104 w 152"/>
                <a:gd name="T85" fmla="*/ 140 h 221"/>
                <a:gd name="T86" fmla="*/ 120 w 152"/>
                <a:gd name="T87" fmla="*/ 119 h 221"/>
                <a:gd name="T88" fmla="*/ 134 w 152"/>
                <a:gd name="T89" fmla="*/ 99 h 221"/>
                <a:gd name="T90" fmla="*/ 138 w 152"/>
                <a:gd name="T91" fmla="*/ 76 h 221"/>
                <a:gd name="T92" fmla="*/ 133 w 152"/>
                <a:gd name="T93" fmla="*/ 52 h 221"/>
                <a:gd name="T94" fmla="*/ 120 w 152"/>
                <a:gd name="T95" fmla="*/ 32 h 221"/>
                <a:gd name="T96" fmla="*/ 100 w 152"/>
                <a:gd name="T97" fmla="*/ 18 h 221"/>
                <a:gd name="T98" fmla="*/ 76 w 152"/>
                <a:gd name="T99" fmla="*/ 13 h 221"/>
                <a:gd name="T100" fmla="*/ 52 w 152"/>
                <a:gd name="T101" fmla="*/ 18 h 221"/>
                <a:gd name="T102" fmla="*/ 32 w 152"/>
                <a:gd name="T103" fmla="*/ 32 h 221"/>
                <a:gd name="T104" fmla="*/ 19 w 152"/>
                <a:gd name="T105" fmla="*/ 52 h 221"/>
                <a:gd name="T106" fmla="*/ 14 w 152"/>
                <a:gd name="T107" fmla="*/ 76 h 221"/>
                <a:gd name="T108" fmla="*/ 19 w 152"/>
                <a:gd name="T109" fmla="*/ 99 h 221"/>
                <a:gd name="T110" fmla="*/ 32 w 152"/>
                <a:gd name="T111" fmla="*/ 119 h 221"/>
                <a:gd name="T112" fmla="*/ 48 w 152"/>
                <a:gd name="T113" fmla="*/ 140 h 221"/>
                <a:gd name="T114" fmla="*/ 55 w 152"/>
                <a:gd name="T115" fmla="*/ 166 h 221"/>
                <a:gd name="T116" fmla="*/ 97 w 152"/>
                <a:gd name="T117" fmla="*/ 166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2" h="221">
                  <a:moveTo>
                    <a:pt x="76" y="0"/>
                  </a:moveTo>
                  <a:cubicBezTo>
                    <a:pt x="83" y="0"/>
                    <a:pt x="90" y="1"/>
                    <a:pt x="96" y="2"/>
                  </a:cubicBezTo>
                  <a:cubicBezTo>
                    <a:pt x="103" y="4"/>
                    <a:pt x="109" y="7"/>
                    <a:pt x="115" y="10"/>
                  </a:cubicBezTo>
                  <a:cubicBezTo>
                    <a:pt x="120" y="13"/>
                    <a:pt x="125" y="17"/>
                    <a:pt x="130" y="22"/>
                  </a:cubicBezTo>
                  <a:cubicBezTo>
                    <a:pt x="135" y="27"/>
                    <a:pt x="139" y="32"/>
                    <a:pt x="142" y="37"/>
                  </a:cubicBezTo>
                  <a:cubicBezTo>
                    <a:pt x="145" y="43"/>
                    <a:pt x="148" y="49"/>
                    <a:pt x="150" y="56"/>
                  </a:cubicBezTo>
                  <a:cubicBezTo>
                    <a:pt x="151" y="62"/>
                    <a:pt x="152" y="69"/>
                    <a:pt x="152" y="76"/>
                  </a:cubicBezTo>
                  <a:cubicBezTo>
                    <a:pt x="152" y="86"/>
                    <a:pt x="150" y="96"/>
                    <a:pt x="146" y="105"/>
                  </a:cubicBezTo>
                  <a:cubicBezTo>
                    <a:pt x="142" y="114"/>
                    <a:pt x="137" y="122"/>
                    <a:pt x="129" y="129"/>
                  </a:cubicBezTo>
                  <a:cubicBezTo>
                    <a:pt x="123" y="135"/>
                    <a:pt x="119" y="142"/>
                    <a:pt x="115" y="149"/>
                  </a:cubicBezTo>
                  <a:cubicBezTo>
                    <a:pt x="112" y="156"/>
                    <a:pt x="111" y="164"/>
                    <a:pt x="111" y="173"/>
                  </a:cubicBezTo>
                  <a:cubicBezTo>
                    <a:pt x="111" y="200"/>
                    <a:pt x="111" y="200"/>
                    <a:pt x="111" y="200"/>
                  </a:cubicBezTo>
                  <a:cubicBezTo>
                    <a:pt x="111" y="203"/>
                    <a:pt x="110" y="206"/>
                    <a:pt x="109" y="209"/>
                  </a:cubicBezTo>
                  <a:cubicBezTo>
                    <a:pt x="108" y="211"/>
                    <a:pt x="106" y="213"/>
                    <a:pt x="105" y="215"/>
                  </a:cubicBezTo>
                  <a:cubicBezTo>
                    <a:pt x="103" y="217"/>
                    <a:pt x="101" y="218"/>
                    <a:pt x="98" y="220"/>
                  </a:cubicBezTo>
                  <a:cubicBezTo>
                    <a:pt x="95" y="221"/>
                    <a:pt x="93" y="221"/>
                    <a:pt x="90" y="221"/>
                  </a:cubicBezTo>
                  <a:cubicBezTo>
                    <a:pt x="62" y="221"/>
                    <a:pt x="62" y="221"/>
                    <a:pt x="62" y="221"/>
                  </a:cubicBezTo>
                  <a:cubicBezTo>
                    <a:pt x="59" y="221"/>
                    <a:pt x="57" y="221"/>
                    <a:pt x="54" y="220"/>
                  </a:cubicBezTo>
                  <a:cubicBezTo>
                    <a:pt x="52" y="218"/>
                    <a:pt x="49" y="217"/>
                    <a:pt x="48" y="215"/>
                  </a:cubicBezTo>
                  <a:cubicBezTo>
                    <a:pt x="46" y="213"/>
                    <a:pt x="44" y="211"/>
                    <a:pt x="43" y="209"/>
                  </a:cubicBezTo>
                  <a:cubicBezTo>
                    <a:pt x="42" y="206"/>
                    <a:pt x="41" y="203"/>
                    <a:pt x="41" y="200"/>
                  </a:cubicBezTo>
                  <a:cubicBezTo>
                    <a:pt x="41" y="173"/>
                    <a:pt x="41" y="173"/>
                    <a:pt x="41" y="173"/>
                  </a:cubicBezTo>
                  <a:cubicBezTo>
                    <a:pt x="41" y="164"/>
                    <a:pt x="40" y="156"/>
                    <a:pt x="37" y="149"/>
                  </a:cubicBezTo>
                  <a:cubicBezTo>
                    <a:pt x="33" y="142"/>
                    <a:pt x="29" y="135"/>
                    <a:pt x="23" y="129"/>
                  </a:cubicBezTo>
                  <a:cubicBezTo>
                    <a:pt x="15" y="122"/>
                    <a:pt x="10" y="114"/>
                    <a:pt x="6" y="105"/>
                  </a:cubicBezTo>
                  <a:cubicBezTo>
                    <a:pt x="2" y="96"/>
                    <a:pt x="0" y="86"/>
                    <a:pt x="0" y="76"/>
                  </a:cubicBezTo>
                  <a:cubicBezTo>
                    <a:pt x="0" y="69"/>
                    <a:pt x="1" y="62"/>
                    <a:pt x="3" y="56"/>
                  </a:cubicBezTo>
                  <a:cubicBezTo>
                    <a:pt x="4" y="49"/>
                    <a:pt x="7" y="43"/>
                    <a:pt x="10" y="37"/>
                  </a:cubicBezTo>
                  <a:cubicBezTo>
                    <a:pt x="14" y="32"/>
                    <a:pt x="18" y="27"/>
                    <a:pt x="22" y="22"/>
                  </a:cubicBezTo>
                  <a:cubicBezTo>
                    <a:pt x="27" y="17"/>
                    <a:pt x="32" y="13"/>
                    <a:pt x="38" y="10"/>
                  </a:cubicBezTo>
                  <a:cubicBezTo>
                    <a:pt x="43" y="7"/>
                    <a:pt x="49" y="4"/>
                    <a:pt x="56" y="2"/>
                  </a:cubicBezTo>
                  <a:cubicBezTo>
                    <a:pt x="62" y="1"/>
                    <a:pt x="69" y="0"/>
                    <a:pt x="76" y="0"/>
                  </a:cubicBezTo>
                  <a:close/>
                  <a:moveTo>
                    <a:pt x="90" y="207"/>
                  </a:moveTo>
                  <a:cubicBezTo>
                    <a:pt x="92" y="207"/>
                    <a:pt x="93" y="207"/>
                    <a:pt x="95" y="205"/>
                  </a:cubicBezTo>
                  <a:cubicBezTo>
                    <a:pt x="96" y="204"/>
                    <a:pt x="97" y="202"/>
                    <a:pt x="97" y="200"/>
                  </a:cubicBezTo>
                  <a:cubicBezTo>
                    <a:pt x="97" y="180"/>
                    <a:pt x="97" y="180"/>
                    <a:pt x="97" y="180"/>
                  </a:cubicBezTo>
                  <a:cubicBezTo>
                    <a:pt x="55" y="180"/>
                    <a:pt x="55" y="180"/>
                    <a:pt x="55" y="180"/>
                  </a:cubicBezTo>
                  <a:cubicBezTo>
                    <a:pt x="55" y="200"/>
                    <a:pt x="55" y="200"/>
                    <a:pt x="55" y="200"/>
                  </a:cubicBezTo>
                  <a:cubicBezTo>
                    <a:pt x="55" y="202"/>
                    <a:pt x="56" y="204"/>
                    <a:pt x="57" y="205"/>
                  </a:cubicBezTo>
                  <a:cubicBezTo>
                    <a:pt x="59" y="207"/>
                    <a:pt x="60" y="207"/>
                    <a:pt x="62" y="207"/>
                  </a:cubicBezTo>
                  <a:cubicBezTo>
                    <a:pt x="90" y="207"/>
                    <a:pt x="90" y="207"/>
                    <a:pt x="90" y="207"/>
                  </a:cubicBezTo>
                  <a:close/>
                  <a:moveTo>
                    <a:pt x="97" y="166"/>
                  </a:moveTo>
                  <a:cubicBezTo>
                    <a:pt x="98" y="156"/>
                    <a:pt x="100" y="148"/>
                    <a:pt x="104" y="140"/>
                  </a:cubicBezTo>
                  <a:cubicBezTo>
                    <a:pt x="108" y="133"/>
                    <a:pt x="113" y="126"/>
                    <a:pt x="120" y="119"/>
                  </a:cubicBezTo>
                  <a:cubicBezTo>
                    <a:pt x="126" y="113"/>
                    <a:pt x="130" y="107"/>
                    <a:pt x="134" y="99"/>
                  </a:cubicBezTo>
                  <a:cubicBezTo>
                    <a:pt x="137" y="92"/>
                    <a:pt x="138" y="84"/>
                    <a:pt x="138" y="76"/>
                  </a:cubicBezTo>
                  <a:cubicBezTo>
                    <a:pt x="138" y="67"/>
                    <a:pt x="137" y="59"/>
                    <a:pt x="133" y="52"/>
                  </a:cubicBezTo>
                  <a:cubicBezTo>
                    <a:pt x="130" y="44"/>
                    <a:pt x="126" y="37"/>
                    <a:pt x="120" y="32"/>
                  </a:cubicBezTo>
                  <a:cubicBezTo>
                    <a:pt x="114" y="26"/>
                    <a:pt x="108" y="22"/>
                    <a:pt x="100" y="18"/>
                  </a:cubicBezTo>
                  <a:cubicBezTo>
                    <a:pt x="93" y="15"/>
                    <a:pt x="85" y="13"/>
                    <a:pt x="76" y="13"/>
                  </a:cubicBezTo>
                  <a:cubicBezTo>
                    <a:pt x="67" y="13"/>
                    <a:pt x="59" y="15"/>
                    <a:pt x="52" y="18"/>
                  </a:cubicBezTo>
                  <a:cubicBezTo>
                    <a:pt x="44" y="22"/>
                    <a:pt x="38" y="26"/>
                    <a:pt x="32" y="32"/>
                  </a:cubicBezTo>
                  <a:cubicBezTo>
                    <a:pt x="26" y="37"/>
                    <a:pt x="22" y="44"/>
                    <a:pt x="19" y="52"/>
                  </a:cubicBezTo>
                  <a:cubicBezTo>
                    <a:pt x="15" y="59"/>
                    <a:pt x="14" y="67"/>
                    <a:pt x="14" y="76"/>
                  </a:cubicBezTo>
                  <a:cubicBezTo>
                    <a:pt x="14" y="84"/>
                    <a:pt x="15" y="92"/>
                    <a:pt x="19" y="99"/>
                  </a:cubicBezTo>
                  <a:cubicBezTo>
                    <a:pt x="22" y="107"/>
                    <a:pt x="26" y="113"/>
                    <a:pt x="32" y="119"/>
                  </a:cubicBezTo>
                  <a:cubicBezTo>
                    <a:pt x="39" y="126"/>
                    <a:pt x="44" y="133"/>
                    <a:pt x="48" y="140"/>
                  </a:cubicBezTo>
                  <a:cubicBezTo>
                    <a:pt x="52" y="148"/>
                    <a:pt x="54" y="156"/>
                    <a:pt x="55" y="166"/>
                  </a:cubicBezTo>
                  <a:cubicBezTo>
                    <a:pt x="97" y="166"/>
                    <a:pt x="97" y="166"/>
                    <a:pt x="97" y="166"/>
                  </a:cubicBezTo>
                  <a:close/>
                </a:path>
              </a:pathLst>
            </a:custGeom>
            <a:solidFill>
              <a:schemeClr val="bg1"/>
            </a:solidFill>
            <a:ln>
              <a:noFill/>
            </a:ln>
            <a:extLst/>
          </p:spPr>
          <p:txBody>
            <a:bodyPr vert="horz" wrap="square" lIns="93181" tIns="46592" rIns="93181" bIns="46592" numCol="1" anchor="t" anchorCtr="0" compatLnSpc="1">
              <a:prstTxWarp prst="textNoShape">
                <a:avLst/>
              </a:prstTxWarp>
            </a:bodyPr>
            <a:lstStyle/>
            <a:p>
              <a:pPr marL="0" marR="0" lvl="0" indent="0" algn="l" defTabSz="931877" rtl="0" eaLnBrk="1" fontAlgn="auto" latinLnBrk="0" hangingPunct="1">
                <a:lnSpc>
                  <a:spcPct val="100000"/>
                </a:lnSpc>
                <a:spcBef>
                  <a:spcPts val="0"/>
                </a:spcBef>
                <a:spcAft>
                  <a:spcPts val="0"/>
                </a:spcAft>
                <a:buClrTx/>
                <a:buSzTx/>
                <a:buFontTx/>
                <a:buNone/>
                <a:tabLst/>
                <a:defRPr/>
              </a:pPr>
              <a:endParaRPr kumimoji="0" lang="en-US" sz="1837" b="0" i="0" u="none" strike="noStrike" kern="0" cap="none" spc="0" normalizeH="0" baseline="0" noProof="0">
                <a:ln>
                  <a:noFill/>
                </a:ln>
                <a:solidFill>
                  <a:sysClr val="windowText" lastClr="000000"/>
                </a:solidFill>
                <a:effectLst/>
                <a:uLnTx/>
                <a:uFillTx/>
                <a:latin typeface="Segoe UI"/>
                <a:ea typeface="+mn-ea"/>
                <a:cs typeface="+mn-cs"/>
              </a:endParaRPr>
            </a:p>
          </p:txBody>
        </p:sp>
      </p:grpSp>
      <p:grpSp>
        <p:nvGrpSpPr>
          <p:cNvPr id="547" name="Group 162">
            <a:extLst>
              <a:ext uri="{FF2B5EF4-FFF2-40B4-BE49-F238E27FC236}">
                <a16:creationId xmlns:a16="http://schemas.microsoft.com/office/drawing/2014/main" id="{D4B98922-5989-4E62-8DED-85BF6077257C}"/>
              </a:ext>
            </a:extLst>
          </p:cNvPr>
          <p:cNvGrpSpPr/>
          <p:nvPr/>
        </p:nvGrpSpPr>
        <p:grpSpPr>
          <a:xfrm>
            <a:off x="7328497" y="4228912"/>
            <a:ext cx="616809" cy="616809"/>
            <a:chOff x="10675086" y="4644351"/>
            <a:chExt cx="731876" cy="731876"/>
          </a:xfrm>
          <a:solidFill>
            <a:schemeClr val="accent1"/>
          </a:solidFill>
        </p:grpSpPr>
        <p:sp>
          <p:nvSpPr>
            <p:cNvPr id="548" name="Oval 163">
              <a:extLst>
                <a:ext uri="{FF2B5EF4-FFF2-40B4-BE49-F238E27FC236}">
                  <a16:creationId xmlns:a16="http://schemas.microsoft.com/office/drawing/2014/main" id="{7C06F0A6-6F37-43BF-8ECF-6EBF79540C06}"/>
                </a:ext>
              </a:extLst>
            </p:cNvPr>
            <p:cNvSpPr/>
            <p:nvPr/>
          </p:nvSpPr>
          <p:spPr>
            <a:xfrm rot="5400000">
              <a:off x="10675086" y="4644351"/>
              <a:ext cx="731876" cy="731876"/>
            </a:xfrm>
            <a:prstGeom prst="ellipse">
              <a:avLst/>
            </a:prstGeom>
            <a:grpFill/>
            <a:ln w="28575" cap="flat" cmpd="sng" algn="ctr">
              <a:noFill/>
              <a:prstDash val="solid"/>
            </a:ln>
            <a:effectLst/>
          </p:spPr>
          <p:txBody>
            <a:bodyPr rtlCol="0" anchor="ctr"/>
            <a:lstStyle/>
            <a:p>
              <a:pPr marL="0" marR="0" lvl="0" indent="0" algn="ctr" defTabSz="932060" rtl="0" eaLnBrk="1" fontAlgn="auto" latinLnBrk="0" hangingPunct="1">
                <a:lnSpc>
                  <a:spcPct val="100000"/>
                </a:lnSpc>
                <a:spcBef>
                  <a:spcPts val="0"/>
                </a:spcBef>
                <a:spcAft>
                  <a:spcPts val="0"/>
                </a:spcAft>
                <a:buClrTx/>
                <a:buSzTx/>
                <a:buFontTx/>
                <a:buNone/>
                <a:tabLst/>
                <a:defRPr/>
              </a:pPr>
              <a:endParaRPr kumimoji="0" lang="en-GB" sz="1428"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49" name="Freeform 158">
              <a:extLst>
                <a:ext uri="{FF2B5EF4-FFF2-40B4-BE49-F238E27FC236}">
                  <a16:creationId xmlns:a16="http://schemas.microsoft.com/office/drawing/2014/main" id="{31F5BDF0-A6BE-4764-99FF-C36A70297949}"/>
                </a:ext>
              </a:extLst>
            </p:cNvPr>
            <p:cNvSpPr>
              <a:spLocks noChangeAspect="1"/>
            </p:cNvSpPr>
            <p:nvPr/>
          </p:nvSpPr>
          <p:spPr bwMode="black">
            <a:xfrm>
              <a:off x="10887651" y="4862654"/>
              <a:ext cx="306747" cy="295270"/>
            </a:xfrm>
            <a:custGeom>
              <a:avLst/>
              <a:gdLst>
                <a:gd name="connsiteX0" fmla="*/ 439462 w 612464"/>
                <a:gd name="connsiteY0" fmla="*/ 297781 h 589547"/>
                <a:gd name="connsiteX1" fmla="*/ 612464 w 612464"/>
                <a:gd name="connsiteY1" fmla="*/ 297781 h 589547"/>
                <a:gd name="connsiteX2" fmla="*/ 612464 w 612464"/>
                <a:gd name="connsiteY2" fmla="*/ 589544 h 589547"/>
                <a:gd name="connsiteX3" fmla="*/ 439462 w 612464"/>
                <a:gd name="connsiteY3" fmla="*/ 589544 h 589547"/>
                <a:gd name="connsiteX4" fmla="*/ 0 w 612464"/>
                <a:gd name="connsiteY4" fmla="*/ 138826 h 589547"/>
                <a:gd name="connsiteX5" fmla="*/ 173002 w 612464"/>
                <a:gd name="connsiteY5" fmla="*/ 138826 h 589547"/>
                <a:gd name="connsiteX6" fmla="*/ 173002 w 612464"/>
                <a:gd name="connsiteY6" fmla="*/ 589547 h 589547"/>
                <a:gd name="connsiteX7" fmla="*/ 0 w 612464"/>
                <a:gd name="connsiteY7" fmla="*/ 589547 h 589547"/>
                <a:gd name="connsiteX8" fmla="*/ 219732 w 612464"/>
                <a:gd name="connsiteY8" fmla="*/ 0 h 589547"/>
                <a:gd name="connsiteX9" fmla="*/ 392734 w 612464"/>
                <a:gd name="connsiteY9" fmla="*/ 0 h 589547"/>
                <a:gd name="connsiteX10" fmla="*/ 392734 w 612464"/>
                <a:gd name="connsiteY10" fmla="*/ 589542 h 589547"/>
                <a:gd name="connsiteX11" fmla="*/ 219732 w 612464"/>
                <a:gd name="connsiteY11" fmla="*/ 589542 h 589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464" h="589547">
                  <a:moveTo>
                    <a:pt x="439462" y="297781"/>
                  </a:moveTo>
                  <a:lnTo>
                    <a:pt x="612464" y="297781"/>
                  </a:lnTo>
                  <a:lnTo>
                    <a:pt x="612464" y="589544"/>
                  </a:lnTo>
                  <a:lnTo>
                    <a:pt x="439462" y="589544"/>
                  </a:lnTo>
                  <a:close/>
                  <a:moveTo>
                    <a:pt x="0" y="138826"/>
                  </a:moveTo>
                  <a:lnTo>
                    <a:pt x="173002" y="138826"/>
                  </a:lnTo>
                  <a:lnTo>
                    <a:pt x="173002" y="589547"/>
                  </a:lnTo>
                  <a:lnTo>
                    <a:pt x="0" y="589547"/>
                  </a:lnTo>
                  <a:close/>
                  <a:moveTo>
                    <a:pt x="219732" y="0"/>
                  </a:moveTo>
                  <a:lnTo>
                    <a:pt x="392734" y="0"/>
                  </a:lnTo>
                  <a:lnTo>
                    <a:pt x="392734" y="589542"/>
                  </a:lnTo>
                  <a:lnTo>
                    <a:pt x="219732" y="589542"/>
                  </a:lnTo>
                  <a:close/>
                </a:path>
              </a:pathLst>
            </a:custGeom>
            <a:grpFill/>
            <a:ln w="19050" cap="flat" cmpd="sng" algn="ctr">
              <a:solidFill>
                <a:schemeClr val="bg1"/>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550" name="Group 165">
            <a:extLst>
              <a:ext uri="{FF2B5EF4-FFF2-40B4-BE49-F238E27FC236}">
                <a16:creationId xmlns:a16="http://schemas.microsoft.com/office/drawing/2014/main" id="{5E77F2B8-B160-4D50-A788-4A6A9D43757B}"/>
              </a:ext>
            </a:extLst>
          </p:cNvPr>
          <p:cNvGrpSpPr/>
          <p:nvPr/>
        </p:nvGrpSpPr>
        <p:grpSpPr>
          <a:xfrm>
            <a:off x="5227951" y="2797253"/>
            <a:ext cx="555485" cy="555485"/>
            <a:chOff x="9907027" y="1237952"/>
            <a:chExt cx="544720" cy="544720"/>
          </a:xfrm>
          <a:solidFill>
            <a:schemeClr val="accent1"/>
          </a:solidFill>
        </p:grpSpPr>
        <p:sp>
          <p:nvSpPr>
            <p:cNvPr id="551" name="Oval 166">
              <a:extLst>
                <a:ext uri="{FF2B5EF4-FFF2-40B4-BE49-F238E27FC236}">
                  <a16:creationId xmlns:a16="http://schemas.microsoft.com/office/drawing/2014/main" id="{DF8E7753-1E49-4BD9-B8A6-3FC4D2010597}"/>
                </a:ext>
              </a:extLst>
            </p:cNvPr>
            <p:cNvSpPr/>
            <p:nvPr/>
          </p:nvSpPr>
          <p:spPr>
            <a:xfrm rot="5400000">
              <a:off x="9907027" y="1237952"/>
              <a:ext cx="544720" cy="544720"/>
            </a:xfrm>
            <a:prstGeom prst="ellipse">
              <a:avLst/>
            </a:prstGeom>
            <a:grpFill/>
            <a:ln w="28575" cap="flat" cmpd="sng" algn="ctr">
              <a:noFill/>
              <a:prstDash val="solid"/>
            </a:ln>
            <a:effectLst/>
          </p:spPr>
          <p:txBody>
            <a:bodyPr rtlCol="0" anchor="ctr"/>
            <a:lstStyle/>
            <a:p>
              <a:pPr marL="0" marR="0" lvl="0" indent="0" algn="ctr" defTabSz="932060" rtl="0" eaLnBrk="1" fontAlgn="auto" latinLnBrk="0" hangingPunct="1">
                <a:lnSpc>
                  <a:spcPct val="100000"/>
                </a:lnSpc>
                <a:spcBef>
                  <a:spcPts val="0"/>
                </a:spcBef>
                <a:spcAft>
                  <a:spcPts val="0"/>
                </a:spcAft>
                <a:buClrTx/>
                <a:buSzTx/>
                <a:buFontTx/>
                <a:buNone/>
                <a:tabLst/>
                <a:defRPr/>
              </a:pPr>
              <a:endParaRPr kumimoji="0" lang="en-GB" sz="1428"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52" name="Freeform 33">
              <a:extLst>
                <a:ext uri="{FF2B5EF4-FFF2-40B4-BE49-F238E27FC236}">
                  <a16:creationId xmlns:a16="http://schemas.microsoft.com/office/drawing/2014/main" id="{A4DE4624-D467-47DC-B240-CDEB9DE17395}"/>
                </a:ext>
              </a:extLst>
            </p:cNvPr>
            <p:cNvSpPr>
              <a:spLocks noChangeAspect="1" noEditPoints="1"/>
            </p:cNvSpPr>
            <p:nvPr/>
          </p:nvSpPr>
          <p:spPr bwMode="black">
            <a:xfrm>
              <a:off x="10048459" y="1417181"/>
              <a:ext cx="261856" cy="186263"/>
            </a:xfrm>
            <a:custGeom>
              <a:avLst/>
              <a:gdLst>
                <a:gd name="T0" fmla="*/ 0 w 1871"/>
                <a:gd name="T1" fmla="*/ 1139 h 1330"/>
                <a:gd name="T2" fmla="*/ 1871 w 1871"/>
                <a:gd name="T3" fmla="*/ 1139 h 1330"/>
                <a:gd name="T4" fmla="*/ 1871 w 1871"/>
                <a:gd name="T5" fmla="*/ 1330 h 1330"/>
                <a:gd name="T6" fmla="*/ 0 w 1871"/>
                <a:gd name="T7" fmla="*/ 1330 h 1330"/>
                <a:gd name="T8" fmla="*/ 0 w 1871"/>
                <a:gd name="T9" fmla="*/ 1139 h 1330"/>
                <a:gd name="T10" fmla="*/ 1870 w 1871"/>
                <a:gd name="T11" fmla="*/ 0 h 1330"/>
                <a:gd name="T12" fmla="*/ 1829 w 1871"/>
                <a:gd name="T13" fmla="*/ 312 h 1330"/>
                <a:gd name="T14" fmla="*/ 1766 w 1871"/>
                <a:gd name="T15" fmla="*/ 249 h 1330"/>
                <a:gd name="T16" fmla="*/ 1118 w 1871"/>
                <a:gd name="T17" fmla="*/ 897 h 1330"/>
                <a:gd name="T18" fmla="*/ 1115 w 1871"/>
                <a:gd name="T19" fmla="*/ 894 h 1330"/>
                <a:gd name="T20" fmla="*/ 1112 w 1871"/>
                <a:gd name="T21" fmla="*/ 897 h 1330"/>
                <a:gd name="T22" fmla="*/ 951 w 1871"/>
                <a:gd name="T23" fmla="*/ 736 h 1330"/>
                <a:gd name="T24" fmla="*/ 951 w 1871"/>
                <a:gd name="T25" fmla="*/ 737 h 1330"/>
                <a:gd name="T26" fmla="*/ 710 w 1871"/>
                <a:gd name="T27" fmla="*/ 496 h 1330"/>
                <a:gd name="T28" fmla="*/ 175 w 1871"/>
                <a:gd name="T29" fmla="*/ 1032 h 1330"/>
                <a:gd name="T30" fmla="*/ 171 w 1871"/>
                <a:gd name="T31" fmla="*/ 1037 h 1330"/>
                <a:gd name="T32" fmla="*/ 166 w 1871"/>
                <a:gd name="T33" fmla="*/ 1041 h 1330"/>
                <a:gd name="T34" fmla="*/ 161 w 1871"/>
                <a:gd name="T35" fmla="*/ 1046 h 1330"/>
                <a:gd name="T36" fmla="*/ 160 w 1871"/>
                <a:gd name="T37" fmla="*/ 1045 h 1330"/>
                <a:gd name="T38" fmla="*/ 140 w 1871"/>
                <a:gd name="T39" fmla="*/ 1059 h 1330"/>
                <a:gd name="T40" fmla="*/ 101 w 1871"/>
                <a:gd name="T41" fmla="*/ 1066 h 1330"/>
                <a:gd name="T42" fmla="*/ 1 w 1871"/>
                <a:gd name="T43" fmla="*/ 967 h 1330"/>
                <a:gd name="T44" fmla="*/ 9 w 1871"/>
                <a:gd name="T45" fmla="*/ 928 h 1330"/>
                <a:gd name="T46" fmla="*/ 23 w 1871"/>
                <a:gd name="T47" fmla="*/ 908 h 1330"/>
                <a:gd name="T48" fmla="*/ 19 w 1871"/>
                <a:gd name="T49" fmla="*/ 905 h 1330"/>
                <a:gd name="T50" fmla="*/ 707 w 1871"/>
                <a:gd name="T51" fmla="*/ 217 h 1330"/>
                <a:gd name="T52" fmla="*/ 710 w 1871"/>
                <a:gd name="T53" fmla="*/ 220 h 1330"/>
                <a:gd name="T54" fmla="*/ 713 w 1871"/>
                <a:gd name="T55" fmla="*/ 217 h 1330"/>
                <a:gd name="T56" fmla="*/ 874 w 1871"/>
                <a:gd name="T57" fmla="*/ 378 h 1330"/>
                <a:gd name="T58" fmla="*/ 874 w 1871"/>
                <a:gd name="T59" fmla="*/ 377 h 1330"/>
                <a:gd name="T60" fmla="*/ 1115 w 1871"/>
                <a:gd name="T61" fmla="*/ 618 h 1330"/>
                <a:gd name="T62" fmla="*/ 1625 w 1871"/>
                <a:gd name="T63" fmla="*/ 108 h 1330"/>
                <a:gd name="T64" fmla="*/ 1558 w 1871"/>
                <a:gd name="T65" fmla="*/ 41 h 1330"/>
                <a:gd name="T66" fmla="*/ 1870 w 1871"/>
                <a:gd name="T67" fmla="*/ 0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71" h="1330">
                  <a:moveTo>
                    <a:pt x="0" y="1139"/>
                  </a:moveTo>
                  <a:cubicBezTo>
                    <a:pt x="1871" y="1139"/>
                    <a:pt x="1871" y="1139"/>
                    <a:pt x="1871" y="1139"/>
                  </a:cubicBezTo>
                  <a:cubicBezTo>
                    <a:pt x="1871" y="1330"/>
                    <a:pt x="1871" y="1330"/>
                    <a:pt x="1871" y="1330"/>
                  </a:cubicBezTo>
                  <a:cubicBezTo>
                    <a:pt x="0" y="1330"/>
                    <a:pt x="0" y="1330"/>
                    <a:pt x="0" y="1330"/>
                  </a:cubicBezTo>
                  <a:cubicBezTo>
                    <a:pt x="0" y="1139"/>
                    <a:pt x="0" y="1139"/>
                    <a:pt x="0" y="1139"/>
                  </a:cubicBezTo>
                  <a:close/>
                  <a:moveTo>
                    <a:pt x="1870" y="0"/>
                  </a:moveTo>
                  <a:cubicBezTo>
                    <a:pt x="1829" y="312"/>
                    <a:pt x="1829" y="312"/>
                    <a:pt x="1829" y="312"/>
                  </a:cubicBezTo>
                  <a:cubicBezTo>
                    <a:pt x="1766" y="249"/>
                    <a:pt x="1766" y="249"/>
                    <a:pt x="1766" y="249"/>
                  </a:cubicBezTo>
                  <a:cubicBezTo>
                    <a:pt x="1118" y="897"/>
                    <a:pt x="1118" y="897"/>
                    <a:pt x="1118" y="897"/>
                  </a:cubicBezTo>
                  <a:cubicBezTo>
                    <a:pt x="1115" y="894"/>
                    <a:pt x="1115" y="894"/>
                    <a:pt x="1115" y="894"/>
                  </a:cubicBezTo>
                  <a:cubicBezTo>
                    <a:pt x="1112" y="897"/>
                    <a:pt x="1112" y="897"/>
                    <a:pt x="1112" y="897"/>
                  </a:cubicBezTo>
                  <a:cubicBezTo>
                    <a:pt x="951" y="736"/>
                    <a:pt x="951" y="736"/>
                    <a:pt x="951" y="736"/>
                  </a:cubicBezTo>
                  <a:cubicBezTo>
                    <a:pt x="951" y="737"/>
                    <a:pt x="951" y="737"/>
                    <a:pt x="951" y="737"/>
                  </a:cubicBezTo>
                  <a:cubicBezTo>
                    <a:pt x="710" y="496"/>
                    <a:pt x="710" y="496"/>
                    <a:pt x="710" y="496"/>
                  </a:cubicBezTo>
                  <a:cubicBezTo>
                    <a:pt x="175" y="1032"/>
                    <a:pt x="175" y="1032"/>
                    <a:pt x="175" y="1032"/>
                  </a:cubicBezTo>
                  <a:cubicBezTo>
                    <a:pt x="171" y="1037"/>
                    <a:pt x="171" y="1037"/>
                    <a:pt x="171" y="1037"/>
                  </a:cubicBezTo>
                  <a:cubicBezTo>
                    <a:pt x="166" y="1041"/>
                    <a:pt x="166" y="1041"/>
                    <a:pt x="166" y="1041"/>
                  </a:cubicBezTo>
                  <a:cubicBezTo>
                    <a:pt x="161" y="1046"/>
                    <a:pt x="161" y="1046"/>
                    <a:pt x="161" y="1046"/>
                  </a:cubicBezTo>
                  <a:cubicBezTo>
                    <a:pt x="160" y="1045"/>
                    <a:pt x="160" y="1045"/>
                    <a:pt x="160" y="1045"/>
                  </a:cubicBezTo>
                  <a:cubicBezTo>
                    <a:pt x="140" y="1059"/>
                    <a:pt x="140" y="1059"/>
                    <a:pt x="140" y="1059"/>
                  </a:cubicBezTo>
                  <a:cubicBezTo>
                    <a:pt x="128" y="1064"/>
                    <a:pt x="115" y="1066"/>
                    <a:pt x="101" y="1066"/>
                  </a:cubicBezTo>
                  <a:cubicBezTo>
                    <a:pt x="46" y="1066"/>
                    <a:pt x="1" y="1022"/>
                    <a:pt x="1" y="967"/>
                  </a:cubicBezTo>
                  <a:cubicBezTo>
                    <a:pt x="1" y="953"/>
                    <a:pt x="4" y="940"/>
                    <a:pt x="9" y="928"/>
                  </a:cubicBezTo>
                  <a:cubicBezTo>
                    <a:pt x="23" y="908"/>
                    <a:pt x="23" y="908"/>
                    <a:pt x="23" y="908"/>
                  </a:cubicBezTo>
                  <a:cubicBezTo>
                    <a:pt x="19" y="905"/>
                    <a:pt x="19" y="905"/>
                    <a:pt x="19" y="905"/>
                  </a:cubicBezTo>
                  <a:cubicBezTo>
                    <a:pt x="707" y="217"/>
                    <a:pt x="707" y="217"/>
                    <a:pt x="707" y="217"/>
                  </a:cubicBezTo>
                  <a:cubicBezTo>
                    <a:pt x="710" y="220"/>
                    <a:pt x="710" y="220"/>
                    <a:pt x="710" y="220"/>
                  </a:cubicBezTo>
                  <a:cubicBezTo>
                    <a:pt x="713" y="217"/>
                    <a:pt x="713" y="217"/>
                    <a:pt x="713" y="217"/>
                  </a:cubicBezTo>
                  <a:cubicBezTo>
                    <a:pt x="874" y="378"/>
                    <a:pt x="874" y="378"/>
                    <a:pt x="874" y="378"/>
                  </a:cubicBezTo>
                  <a:cubicBezTo>
                    <a:pt x="874" y="377"/>
                    <a:pt x="874" y="377"/>
                    <a:pt x="874" y="377"/>
                  </a:cubicBezTo>
                  <a:cubicBezTo>
                    <a:pt x="1115" y="618"/>
                    <a:pt x="1115" y="618"/>
                    <a:pt x="1115" y="618"/>
                  </a:cubicBezTo>
                  <a:cubicBezTo>
                    <a:pt x="1625" y="108"/>
                    <a:pt x="1625" y="108"/>
                    <a:pt x="1625" y="108"/>
                  </a:cubicBezTo>
                  <a:cubicBezTo>
                    <a:pt x="1558" y="41"/>
                    <a:pt x="1558" y="41"/>
                    <a:pt x="1558" y="41"/>
                  </a:cubicBezTo>
                  <a:cubicBezTo>
                    <a:pt x="1870" y="0"/>
                    <a:pt x="1870" y="0"/>
                    <a:pt x="1870" y="0"/>
                  </a:cubicBezTo>
                  <a:close/>
                </a:path>
              </a:pathLst>
            </a:custGeom>
            <a:solidFill>
              <a:schemeClr val="bg1"/>
            </a:solidFill>
            <a:ln>
              <a:noFill/>
            </a:ln>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grpSp>
      <p:grpSp>
        <p:nvGrpSpPr>
          <p:cNvPr id="553" name="Group 177">
            <a:extLst>
              <a:ext uri="{FF2B5EF4-FFF2-40B4-BE49-F238E27FC236}">
                <a16:creationId xmlns:a16="http://schemas.microsoft.com/office/drawing/2014/main" id="{0A171AD6-CD8A-4AA6-9A1E-5E267170462F}"/>
              </a:ext>
            </a:extLst>
          </p:cNvPr>
          <p:cNvGrpSpPr/>
          <p:nvPr/>
        </p:nvGrpSpPr>
        <p:grpSpPr>
          <a:xfrm>
            <a:off x="1376931" y="5205079"/>
            <a:ext cx="616810" cy="616810"/>
            <a:chOff x="955412" y="5324057"/>
            <a:chExt cx="731877" cy="731877"/>
          </a:xfrm>
          <a:solidFill>
            <a:schemeClr val="accent1"/>
          </a:solidFill>
        </p:grpSpPr>
        <p:sp>
          <p:nvSpPr>
            <p:cNvPr id="554" name="Oval 178">
              <a:extLst>
                <a:ext uri="{FF2B5EF4-FFF2-40B4-BE49-F238E27FC236}">
                  <a16:creationId xmlns:a16="http://schemas.microsoft.com/office/drawing/2014/main" id="{069B9408-A819-4AC7-86DD-B8B4165BC60C}"/>
                </a:ext>
              </a:extLst>
            </p:cNvPr>
            <p:cNvSpPr/>
            <p:nvPr/>
          </p:nvSpPr>
          <p:spPr>
            <a:xfrm rot="5400000">
              <a:off x="955412" y="5324057"/>
              <a:ext cx="731877" cy="731877"/>
            </a:xfrm>
            <a:prstGeom prst="ellipse">
              <a:avLst/>
            </a:prstGeom>
            <a:grpFill/>
            <a:ln w="28575" cap="flat" cmpd="sng" algn="ctr">
              <a:noFill/>
              <a:prstDash val="solid"/>
            </a:ln>
            <a:effectLst/>
          </p:spPr>
          <p:txBody>
            <a:bodyPr rtlCol="0" anchor="ctr"/>
            <a:lstStyle/>
            <a:p>
              <a:pPr marL="0" marR="0" lvl="0" indent="0" algn="ctr" defTabSz="932060" rtl="0" eaLnBrk="1" fontAlgn="auto" latinLnBrk="0" hangingPunct="1">
                <a:lnSpc>
                  <a:spcPct val="100000"/>
                </a:lnSpc>
                <a:spcBef>
                  <a:spcPts val="0"/>
                </a:spcBef>
                <a:spcAft>
                  <a:spcPts val="0"/>
                </a:spcAft>
                <a:buClrTx/>
                <a:buSzTx/>
                <a:buFontTx/>
                <a:buNone/>
                <a:tabLst/>
                <a:defRPr/>
              </a:pPr>
              <a:endParaRPr kumimoji="0" lang="en-GB" sz="1428"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555" name="Graphic 179" descr="Envelope">
              <a:extLst>
                <a:ext uri="{FF2B5EF4-FFF2-40B4-BE49-F238E27FC236}">
                  <a16:creationId xmlns:a16="http://schemas.microsoft.com/office/drawing/2014/main" id="{4C0497BF-9E00-44DA-B7BF-37350C1F18F2}"/>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21099" y="5495929"/>
              <a:ext cx="407270" cy="407270"/>
            </a:xfrm>
            <a:prstGeom prst="rect">
              <a:avLst/>
            </a:prstGeom>
          </p:spPr>
        </p:pic>
      </p:grpSp>
      <p:grpSp>
        <p:nvGrpSpPr>
          <p:cNvPr id="556" name="Group 180">
            <a:extLst>
              <a:ext uri="{FF2B5EF4-FFF2-40B4-BE49-F238E27FC236}">
                <a16:creationId xmlns:a16="http://schemas.microsoft.com/office/drawing/2014/main" id="{429EB732-1563-4ABC-AAE0-7F60956C9AF5}"/>
              </a:ext>
            </a:extLst>
          </p:cNvPr>
          <p:cNvGrpSpPr/>
          <p:nvPr/>
        </p:nvGrpSpPr>
        <p:grpSpPr>
          <a:xfrm>
            <a:off x="10672528" y="5355126"/>
            <a:ext cx="616810" cy="616810"/>
            <a:chOff x="8923902" y="5451921"/>
            <a:chExt cx="731877" cy="731877"/>
          </a:xfrm>
          <a:solidFill>
            <a:schemeClr val="accent1"/>
          </a:solidFill>
        </p:grpSpPr>
        <p:sp>
          <p:nvSpPr>
            <p:cNvPr id="557" name="Oval 181">
              <a:extLst>
                <a:ext uri="{FF2B5EF4-FFF2-40B4-BE49-F238E27FC236}">
                  <a16:creationId xmlns:a16="http://schemas.microsoft.com/office/drawing/2014/main" id="{A030F20C-7FF2-4689-96C8-13215B97F66B}"/>
                </a:ext>
              </a:extLst>
            </p:cNvPr>
            <p:cNvSpPr/>
            <p:nvPr/>
          </p:nvSpPr>
          <p:spPr>
            <a:xfrm>
              <a:off x="8923902" y="5451921"/>
              <a:ext cx="731877" cy="731877"/>
            </a:xfrm>
            <a:prstGeom prst="ellipse">
              <a:avLst/>
            </a:prstGeom>
            <a:grpFill/>
            <a:ln w="28575" cap="flat" cmpd="sng" algn="ctr">
              <a:noFill/>
              <a:prstDash val="solid"/>
            </a:ln>
            <a:effectLst/>
          </p:spPr>
          <p:txBody>
            <a:bodyPr rtlCol="0" anchor="ctr"/>
            <a:lstStyle/>
            <a:p>
              <a:pPr marL="0" marR="0" lvl="0" indent="0" algn="ctr" defTabSz="932060" rtl="0" eaLnBrk="1" fontAlgn="auto" latinLnBrk="0" hangingPunct="1">
                <a:lnSpc>
                  <a:spcPct val="100000"/>
                </a:lnSpc>
                <a:spcBef>
                  <a:spcPts val="0"/>
                </a:spcBef>
                <a:spcAft>
                  <a:spcPts val="0"/>
                </a:spcAft>
                <a:buClrTx/>
                <a:buSzTx/>
                <a:buFontTx/>
                <a:buNone/>
                <a:tabLst/>
                <a:defRPr/>
              </a:pPr>
              <a:endParaRPr kumimoji="0" lang="en-GB" sz="1428"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558" name="Graphic 182" descr="List">
              <a:extLst>
                <a:ext uri="{FF2B5EF4-FFF2-40B4-BE49-F238E27FC236}">
                  <a16:creationId xmlns:a16="http://schemas.microsoft.com/office/drawing/2014/main" id="{EF447317-B67D-4B39-B16A-BFDB41CB1BA9}"/>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9126225" y="5644620"/>
              <a:ext cx="339173" cy="339173"/>
            </a:xfrm>
            <a:prstGeom prst="rect">
              <a:avLst/>
            </a:prstGeom>
          </p:spPr>
        </p:pic>
      </p:grpSp>
      <p:grpSp>
        <p:nvGrpSpPr>
          <p:cNvPr id="559" name="Group 189">
            <a:extLst>
              <a:ext uri="{FF2B5EF4-FFF2-40B4-BE49-F238E27FC236}">
                <a16:creationId xmlns:a16="http://schemas.microsoft.com/office/drawing/2014/main" id="{549427DE-3054-49BE-84D3-12C84460E528}"/>
              </a:ext>
            </a:extLst>
          </p:cNvPr>
          <p:cNvGrpSpPr/>
          <p:nvPr/>
        </p:nvGrpSpPr>
        <p:grpSpPr>
          <a:xfrm>
            <a:off x="8587288" y="3474250"/>
            <a:ext cx="616810" cy="616810"/>
            <a:chOff x="2724689" y="2608002"/>
            <a:chExt cx="604857" cy="604857"/>
          </a:xfrm>
          <a:solidFill>
            <a:schemeClr val="accent1"/>
          </a:solidFill>
        </p:grpSpPr>
        <p:sp>
          <p:nvSpPr>
            <p:cNvPr id="560" name="Oval 190">
              <a:extLst>
                <a:ext uri="{FF2B5EF4-FFF2-40B4-BE49-F238E27FC236}">
                  <a16:creationId xmlns:a16="http://schemas.microsoft.com/office/drawing/2014/main" id="{113D5856-1F4F-482C-A980-F62FCEAB6D7F}"/>
                </a:ext>
              </a:extLst>
            </p:cNvPr>
            <p:cNvSpPr/>
            <p:nvPr/>
          </p:nvSpPr>
          <p:spPr>
            <a:xfrm rot="5400000">
              <a:off x="2724689" y="2608002"/>
              <a:ext cx="604857" cy="604857"/>
            </a:xfrm>
            <a:prstGeom prst="ellipse">
              <a:avLst/>
            </a:prstGeom>
            <a:grpFill/>
            <a:ln w="28575" cap="flat" cmpd="sng" algn="ctr">
              <a:noFill/>
              <a:prstDash val="solid"/>
            </a:ln>
            <a:effectLst/>
          </p:spPr>
          <p:txBody>
            <a:bodyPr rtlCol="0" anchor="ctr"/>
            <a:lstStyle/>
            <a:p>
              <a:pPr marL="0" marR="0" lvl="0" indent="0" algn="ctr" defTabSz="932060" rtl="0" eaLnBrk="1" fontAlgn="auto" latinLnBrk="0" hangingPunct="1">
                <a:lnSpc>
                  <a:spcPct val="100000"/>
                </a:lnSpc>
                <a:spcBef>
                  <a:spcPts val="0"/>
                </a:spcBef>
                <a:spcAft>
                  <a:spcPts val="0"/>
                </a:spcAft>
                <a:buClrTx/>
                <a:buSzTx/>
                <a:buFontTx/>
                <a:buNone/>
                <a:tabLst/>
                <a:defRPr/>
              </a:pPr>
              <a:endParaRPr kumimoji="0" lang="en-GB" sz="1428"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561" name="Graphic 191" descr="Flip Calendar">
              <a:extLst>
                <a:ext uri="{FF2B5EF4-FFF2-40B4-BE49-F238E27FC236}">
                  <a16:creationId xmlns:a16="http://schemas.microsoft.com/office/drawing/2014/main" id="{DDECFF37-E13F-49CC-89AB-3754D44501ED}"/>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2861806" y="2746866"/>
              <a:ext cx="341193" cy="341193"/>
            </a:xfrm>
            <a:prstGeom prst="rect">
              <a:avLst/>
            </a:prstGeom>
          </p:spPr>
        </p:pic>
      </p:grpSp>
      <p:grpSp>
        <p:nvGrpSpPr>
          <p:cNvPr id="562" name="Group 29">
            <a:extLst>
              <a:ext uri="{FF2B5EF4-FFF2-40B4-BE49-F238E27FC236}">
                <a16:creationId xmlns:a16="http://schemas.microsoft.com/office/drawing/2014/main" id="{F89A42E1-5462-48DE-B422-7996F2F4427E}"/>
              </a:ext>
            </a:extLst>
          </p:cNvPr>
          <p:cNvGrpSpPr/>
          <p:nvPr/>
        </p:nvGrpSpPr>
        <p:grpSpPr>
          <a:xfrm>
            <a:off x="5878500" y="1623154"/>
            <a:ext cx="639810" cy="639807"/>
            <a:chOff x="5762846" y="1591212"/>
            <a:chExt cx="627411" cy="627408"/>
          </a:xfrm>
          <a:solidFill>
            <a:schemeClr val="accent1"/>
          </a:solidFill>
        </p:grpSpPr>
        <p:sp>
          <p:nvSpPr>
            <p:cNvPr id="563" name="Oval 130">
              <a:extLst>
                <a:ext uri="{FF2B5EF4-FFF2-40B4-BE49-F238E27FC236}">
                  <a16:creationId xmlns:a16="http://schemas.microsoft.com/office/drawing/2014/main" id="{687C0FF6-7441-452E-B05E-4236AE1EA2D1}"/>
                </a:ext>
              </a:extLst>
            </p:cNvPr>
            <p:cNvSpPr/>
            <p:nvPr/>
          </p:nvSpPr>
          <p:spPr bwMode="auto">
            <a:xfrm>
              <a:off x="5762846" y="1591212"/>
              <a:ext cx="627411" cy="627408"/>
            </a:xfrm>
            <a:prstGeom prst="ellipse">
              <a:avLst/>
            </a:prstGeom>
            <a:grp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pic>
          <p:nvPicPr>
            <p:cNvPr id="564" name="Graphic 193" descr="Chat">
              <a:extLst>
                <a:ext uri="{FF2B5EF4-FFF2-40B4-BE49-F238E27FC236}">
                  <a16:creationId xmlns:a16="http://schemas.microsoft.com/office/drawing/2014/main" id="{21B0A64C-087E-476E-8D2F-2FF783384FEF}"/>
                </a:ext>
              </a:extLst>
            </p:cNvPr>
            <p:cNvPicPr>
              <a:picLocks noChangeAspect="1"/>
            </p:cNvPicPr>
            <p:nvPr/>
          </p:nvPicPr>
          <p:blipFill>
            <a:blip r:embed="rId9" cstate="screen">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5851780" y="1716195"/>
              <a:ext cx="448343" cy="448343"/>
            </a:xfrm>
            <a:prstGeom prst="rect">
              <a:avLst/>
            </a:prstGeom>
          </p:spPr>
        </p:pic>
      </p:grpSp>
      <p:grpSp>
        <p:nvGrpSpPr>
          <p:cNvPr id="565" name="Group 196">
            <a:extLst>
              <a:ext uri="{FF2B5EF4-FFF2-40B4-BE49-F238E27FC236}">
                <a16:creationId xmlns:a16="http://schemas.microsoft.com/office/drawing/2014/main" id="{65696E96-4813-470A-8DF6-D2723EFE99D4}"/>
              </a:ext>
            </a:extLst>
          </p:cNvPr>
          <p:cNvGrpSpPr/>
          <p:nvPr/>
        </p:nvGrpSpPr>
        <p:grpSpPr>
          <a:xfrm>
            <a:off x="9450578" y="2902279"/>
            <a:ext cx="616810" cy="616810"/>
            <a:chOff x="955412" y="5324057"/>
            <a:chExt cx="731877" cy="731877"/>
          </a:xfrm>
          <a:solidFill>
            <a:schemeClr val="accent1"/>
          </a:solidFill>
        </p:grpSpPr>
        <p:sp>
          <p:nvSpPr>
            <p:cNvPr id="566" name="Oval 197">
              <a:extLst>
                <a:ext uri="{FF2B5EF4-FFF2-40B4-BE49-F238E27FC236}">
                  <a16:creationId xmlns:a16="http://schemas.microsoft.com/office/drawing/2014/main" id="{30E34CA9-DCCB-42C0-B439-D09678A89753}"/>
                </a:ext>
              </a:extLst>
            </p:cNvPr>
            <p:cNvSpPr/>
            <p:nvPr/>
          </p:nvSpPr>
          <p:spPr>
            <a:xfrm rot="5400000">
              <a:off x="955412" y="5324057"/>
              <a:ext cx="731877" cy="731877"/>
            </a:xfrm>
            <a:prstGeom prst="ellipse">
              <a:avLst/>
            </a:prstGeom>
            <a:grpFill/>
            <a:ln w="28575" cap="flat" cmpd="sng" algn="ctr">
              <a:noFill/>
              <a:prstDash val="solid"/>
            </a:ln>
            <a:effectLst/>
          </p:spPr>
          <p:txBody>
            <a:bodyPr rtlCol="0" anchor="ctr"/>
            <a:lstStyle/>
            <a:p>
              <a:pPr marL="0" marR="0" lvl="0" indent="0" algn="ctr" defTabSz="932060" rtl="0" eaLnBrk="1" fontAlgn="auto" latinLnBrk="0" hangingPunct="1">
                <a:lnSpc>
                  <a:spcPct val="100000"/>
                </a:lnSpc>
                <a:spcBef>
                  <a:spcPts val="0"/>
                </a:spcBef>
                <a:spcAft>
                  <a:spcPts val="0"/>
                </a:spcAft>
                <a:buClrTx/>
                <a:buSzTx/>
                <a:buFontTx/>
                <a:buNone/>
                <a:tabLst/>
                <a:defRPr/>
              </a:pPr>
              <a:endParaRPr kumimoji="0" lang="en-GB" sz="1428"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567" name="Graphic 198" descr="Envelope">
              <a:extLst>
                <a:ext uri="{FF2B5EF4-FFF2-40B4-BE49-F238E27FC236}">
                  <a16:creationId xmlns:a16="http://schemas.microsoft.com/office/drawing/2014/main" id="{B5B6A07F-6B97-4260-8091-CCABAD2D2554}"/>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21099" y="5495929"/>
              <a:ext cx="407270" cy="407270"/>
            </a:xfrm>
            <a:prstGeom prst="rect">
              <a:avLst/>
            </a:prstGeom>
          </p:spPr>
        </p:pic>
      </p:grpSp>
      <p:cxnSp>
        <p:nvCxnSpPr>
          <p:cNvPr id="568" name="Straight Connector 202">
            <a:extLst>
              <a:ext uri="{FF2B5EF4-FFF2-40B4-BE49-F238E27FC236}">
                <a16:creationId xmlns:a16="http://schemas.microsoft.com/office/drawing/2014/main" id="{FA09A88D-31F9-49F4-88D0-329CE3A35CFA}"/>
              </a:ext>
            </a:extLst>
          </p:cNvPr>
          <p:cNvCxnSpPr>
            <a:cxnSpLocks/>
          </p:cNvCxnSpPr>
          <p:nvPr/>
        </p:nvCxnSpPr>
        <p:spPr>
          <a:xfrm flipV="1">
            <a:off x="7569984" y="1803061"/>
            <a:ext cx="1013412" cy="542123"/>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569" name="Group 22">
            <a:extLst>
              <a:ext uri="{FF2B5EF4-FFF2-40B4-BE49-F238E27FC236}">
                <a16:creationId xmlns:a16="http://schemas.microsoft.com/office/drawing/2014/main" id="{5E6F0038-B366-45F0-B117-0927AB5D0D3F}"/>
              </a:ext>
            </a:extLst>
          </p:cNvPr>
          <p:cNvGrpSpPr/>
          <p:nvPr/>
        </p:nvGrpSpPr>
        <p:grpSpPr>
          <a:xfrm>
            <a:off x="11188282" y="1803061"/>
            <a:ext cx="483441" cy="483439"/>
            <a:chOff x="5421202" y="3968488"/>
            <a:chExt cx="630990" cy="630988"/>
          </a:xfrm>
          <a:solidFill>
            <a:schemeClr val="accent1"/>
          </a:solidFill>
        </p:grpSpPr>
        <p:sp>
          <p:nvSpPr>
            <p:cNvPr id="570" name="Oval 251">
              <a:extLst>
                <a:ext uri="{FF2B5EF4-FFF2-40B4-BE49-F238E27FC236}">
                  <a16:creationId xmlns:a16="http://schemas.microsoft.com/office/drawing/2014/main" id="{E535234B-A3E0-4C67-AB06-AB8A5033786C}"/>
                </a:ext>
              </a:extLst>
            </p:cNvPr>
            <p:cNvSpPr/>
            <p:nvPr/>
          </p:nvSpPr>
          <p:spPr bwMode="auto">
            <a:xfrm>
              <a:off x="5421202" y="3968488"/>
              <a:ext cx="630990" cy="630988"/>
            </a:xfrm>
            <a:prstGeom prst="ellipse">
              <a:avLst/>
            </a:prstGeom>
            <a:grp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pic>
          <p:nvPicPr>
            <p:cNvPr id="571" name="Graphic 252" descr="Chat">
              <a:extLst>
                <a:ext uri="{FF2B5EF4-FFF2-40B4-BE49-F238E27FC236}">
                  <a16:creationId xmlns:a16="http://schemas.microsoft.com/office/drawing/2014/main" id="{98C12758-2399-4B26-8600-E2BF264C9E0E}"/>
                </a:ext>
              </a:extLst>
            </p:cNvPr>
            <p:cNvPicPr>
              <a:picLocks noChangeAspect="1"/>
            </p:cNvPicPr>
            <p:nvPr/>
          </p:nvPicPr>
          <p:blipFill>
            <a:blip r:embed="rId11" cstate="screen">
              <a:extLst>
                <a:ext uri="{28A0092B-C50C-407E-A947-70E740481C1C}">
                  <a14:useLocalDpi xmlns:a14="http://schemas.microsoft.com/office/drawing/2010/main"/>
                </a:ext>
                <a:ext uri="{96DAC541-7B7A-43D3-8B79-37D633B846F1}">
                  <asvg:svgBlip xmlns:asvg="http://schemas.microsoft.com/office/drawing/2016/SVG/main" r:embed="rId12"/>
                </a:ext>
              </a:extLst>
            </a:blip>
            <a:stretch>
              <a:fillRect/>
            </a:stretch>
          </p:blipFill>
          <p:spPr>
            <a:xfrm>
              <a:off x="5511898" y="4091647"/>
              <a:ext cx="448343" cy="448343"/>
            </a:xfrm>
            <a:prstGeom prst="rect">
              <a:avLst/>
            </a:prstGeom>
          </p:spPr>
        </p:pic>
      </p:grpSp>
      <p:cxnSp>
        <p:nvCxnSpPr>
          <p:cNvPr id="572" name="Straight Connector 254">
            <a:extLst>
              <a:ext uri="{FF2B5EF4-FFF2-40B4-BE49-F238E27FC236}">
                <a16:creationId xmlns:a16="http://schemas.microsoft.com/office/drawing/2014/main" id="{C5770FE1-50E3-4E9F-8C8F-D6AA4AF016A1}"/>
              </a:ext>
            </a:extLst>
          </p:cNvPr>
          <p:cNvCxnSpPr>
            <a:cxnSpLocks/>
          </p:cNvCxnSpPr>
          <p:nvPr/>
        </p:nvCxnSpPr>
        <p:spPr>
          <a:xfrm flipV="1">
            <a:off x="5755599" y="3499623"/>
            <a:ext cx="1797082" cy="607985"/>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573" name="Group 24">
            <a:extLst>
              <a:ext uri="{FF2B5EF4-FFF2-40B4-BE49-F238E27FC236}">
                <a16:creationId xmlns:a16="http://schemas.microsoft.com/office/drawing/2014/main" id="{AE6ADFF1-CC8A-43C3-BCB3-865600364DA5}"/>
              </a:ext>
            </a:extLst>
          </p:cNvPr>
          <p:cNvGrpSpPr/>
          <p:nvPr/>
        </p:nvGrpSpPr>
        <p:grpSpPr>
          <a:xfrm>
            <a:off x="5396491" y="3759301"/>
            <a:ext cx="643460" cy="643458"/>
            <a:chOff x="5268802" y="3816088"/>
            <a:chExt cx="630990" cy="630988"/>
          </a:xfrm>
          <a:solidFill>
            <a:schemeClr val="accent1"/>
          </a:solidFill>
        </p:grpSpPr>
        <p:sp>
          <p:nvSpPr>
            <p:cNvPr id="574" name="Oval 117">
              <a:extLst>
                <a:ext uri="{FF2B5EF4-FFF2-40B4-BE49-F238E27FC236}">
                  <a16:creationId xmlns:a16="http://schemas.microsoft.com/office/drawing/2014/main" id="{E26369F7-5376-4A69-BCC3-27821BB572B4}"/>
                </a:ext>
              </a:extLst>
            </p:cNvPr>
            <p:cNvSpPr/>
            <p:nvPr/>
          </p:nvSpPr>
          <p:spPr bwMode="auto">
            <a:xfrm>
              <a:off x="5268802" y="3816088"/>
              <a:ext cx="630990" cy="630988"/>
            </a:xfrm>
            <a:prstGeom prst="ellipse">
              <a:avLst/>
            </a:prstGeom>
            <a:grp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pic>
          <p:nvPicPr>
            <p:cNvPr id="575" name="Graphic 195" descr="Chat">
              <a:extLst>
                <a:ext uri="{FF2B5EF4-FFF2-40B4-BE49-F238E27FC236}">
                  <a16:creationId xmlns:a16="http://schemas.microsoft.com/office/drawing/2014/main" id="{33ED1194-C78D-4936-A035-A3009CF49009}"/>
                </a:ext>
              </a:extLst>
            </p:cNvPr>
            <p:cNvPicPr>
              <a:picLocks noChangeAspect="1"/>
            </p:cNvPicPr>
            <p:nvPr/>
          </p:nvPicPr>
          <p:blipFill>
            <a:blip r:embed="rId9" cstate="screen">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5359498" y="3939247"/>
              <a:ext cx="448343" cy="448343"/>
            </a:xfrm>
            <a:prstGeom prst="rect">
              <a:avLst/>
            </a:prstGeom>
          </p:spPr>
        </p:pic>
      </p:grpSp>
      <p:cxnSp>
        <p:nvCxnSpPr>
          <p:cNvPr id="576" name="Straight Connector 255">
            <a:extLst>
              <a:ext uri="{FF2B5EF4-FFF2-40B4-BE49-F238E27FC236}">
                <a16:creationId xmlns:a16="http://schemas.microsoft.com/office/drawing/2014/main" id="{83AF4DCD-439F-4C47-A7E7-671414172ADE}"/>
              </a:ext>
            </a:extLst>
          </p:cNvPr>
          <p:cNvCxnSpPr>
            <a:cxnSpLocks/>
          </p:cNvCxnSpPr>
          <p:nvPr/>
        </p:nvCxnSpPr>
        <p:spPr>
          <a:xfrm>
            <a:off x="8649134" y="1887129"/>
            <a:ext cx="1348392" cy="59955"/>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577" name="Group 183">
            <a:extLst>
              <a:ext uri="{FF2B5EF4-FFF2-40B4-BE49-F238E27FC236}">
                <a16:creationId xmlns:a16="http://schemas.microsoft.com/office/drawing/2014/main" id="{F64B128B-5F21-45BB-AEB3-09CAF8AD5346}"/>
              </a:ext>
            </a:extLst>
          </p:cNvPr>
          <p:cNvGrpSpPr/>
          <p:nvPr/>
        </p:nvGrpSpPr>
        <p:grpSpPr>
          <a:xfrm>
            <a:off x="8682016" y="5294016"/>
            <a:ext cx="616810" cy="616810"/>
            <a:chOff x="8742516" y="1194042"/>
            <a:chExt cx="731877" cy="731877"/>
          </a:xfrm>
          <a:solidFill>
            <a:schemeClr val="accent1"/>
          </a:solidFill>
        </p:grpSpPr>
        <p:sp>
          <p:nvSpPr>
            <p:cNvPr id="578" name="Oval 184">
              <a:extLst>
                <a:ext uri="{FF2B5EF4-FFF2-40B4-BE49-F238E27FC236}">
                  <a16:creationId xmlns:a16="http://schemas.microsoft.com/office/drawing/2014/main" id="{3509FC4F-64BE-4882-B46F-8F32A0E0440F}"/>
                </a:ext>
              </a:extLst>
            </p:cNvPr>
            <p:cNvSpPr/>
            <p:nvPr/>
          </p:nvSpPr>
          <p:spPr>
            <a:xfrm>
              <a:off x="8742516" y="1194042"/>
              <a:ext cx="731877" cy="731877"/>
            </a:xfrm>
            <a:prstGeom prst="ellipse">
              <a:avLst/>
            </a:prstGeom>
            <a:grpFill/>
            <a:ln w="28575" cap="flat" cmpd="sng" algn="ctr">
              <a:noFill/>
              <a:prstDash val="solid"/>
            </a:ln>
            <a:effectLst/>
          </p:spPr>
          <p:txBody>
            <a:bodyPr rtlCol="0" anchor="ctr"/>
            <a:lstStyle/>
            <a:p>
              <a:pPr marL="0" marR="0" lvl="0" indent="0" algn="ctr" defTabSz="932060" rtl="0" eaLnBrk="1" fontAlgn="auto" latinLnBrk="0" hangingPunct="1">
                <a:lnSpc>
                  <a:spcPct val="100000"/>
                </a:lnSpc>
                <a:spcBef>
                  <a:spcPts val="0"/>
                </a:spcBef>
                <a:spcAft>
                  <a:spcPts val="0"/>
                </a:spcAft>
                <a:buClrTx/>
                <a:buSzTx/>
                <a:buFontTx/>
                <a:buNone/>
                <a:tabLst/>
                <a:defRPr/>
              </a:pPr>
              <a:endParaRPr kumimoji="0" lang="en-GB" sz="1428"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579" name="Graphic 185" descr="Newspaper">
              <a:extLst>
                <a:ext uri="{FF2B5EF4-FFF2-40B4-BE49-F238E27FC236}">
                  <a16:creationId xmlns:a16="http://schemas.microsoft.com/office/drawing/2014/main" id="{AC67761E-1A38-4D80-B3C2-01FDB7CE5DF0}"/>
                </a:ext>
              </a:extLst>
            </p:cNvPr>
            <p:cNvPicPr>
              <a:picLocks noChangeAspect="1"/>
            </p:cNvPicPr>
            <p:nvPr/>
          </p:nvPicPr>
          <p:blipFill>
            <a:blip r:embed="rId13" cstate="screen">
              <a:extLst>
                <a:ext uri="{28A0092B-C50C-407E-A947-70E740481C1C}">
                  <a14:useLocalDpi xmlns:a14="http://schemas.microsoft.com/office/drawing/2010/main"/>
                </a:ext>
                <a:ext uri="{96DAC541-7B7A-43D3-8B79-37D633B846F1}">
                  <asvg:svgBlip xmlns:asvg="http://schemas.microsoft.com/office/drawing/2016/SVG/main" r:embed="rId14"/>
                </a:ext>
              </a:extLst>
            </a:blip>
            <a:stretch>
              <a:fillRect/>
            </a:stretch>
          </p:blipFill>
          <p:spPr>
            <a:xfrm>
              <a:off x="8879152" y="1350133"/>
              <a:ext cx="461208" cy="461208"/>
            </a:xfrm>
            <a:prstGeom prst="rect">
              <a:avLst/>
            </a:prstGeom>
          </p:spPr>
        </p:pic>
      </p:grpSp>
      <p:grpSp>
        <p:nvGrpSpPr>
          <p:cNvPr id="580" name="Group 27">
            <a:extLst>
              <a:ext uri="{FF2B5EF4-FFF2-40B4-BE49-F238E27FC236}">
                <a16:creationId xmlns:a16="http://schemas.microsoft.com/office/drawing/2014/main" id="{46492D25-DF9F-44CB-ABFD-2DEC4F525E65}"/>
              </a:ext>
            </a:extLst>
          </p:cNvPr>
          <p:cNvGrpSpPr/>
          <p:nvPr/>
        </p:nvGrpSpPr>
        <p:grpSpPr>
          <a:xfrm>
            <a:off x="8298224" y="1556654"/>
            <a:ext cx="616809" cy="616809"/>
            <a:chOff x="8135676" y="1526000"/>
            <a:chExt cx="604856" cy="604856"/>
          </a:xfrm>
          <a:solidFill>
            <a:schemeClr val="accent1"/>
          </a:solidFill>
        </p:grpSpPr>
        <p:sp>
          <p:nvSpPr>
            <p:cNvPr id="581" name="Oval 246">
              <a:extLst>
                <a:ext uri="{FF2B5EF4-FFF2-40B4-BE49-F238E27FC236}">
                  <a16:creationId xmlns:a16="http://schemas.microsoft.com/office/drawing/2014/main" id="{2D618927-D3F8-493E-B805-87228376925F}"/>
                </a:ext>
              </a:extLst>
            </p:cNvPr>
            <p:cNvSpPr/>
            <p:nvPr/>
          </p:nvSpPr>
          <p:spPr>
            <a:xfrm rot="5400000">
              <a:off x="8135676" y="1526000"/>
              <a:ext cx="604856" cy="604856"/>
            </a:xfrm>
            <a:prstGeom prst="ellipse">
              <a:avLst/>
            </a:prstGeom>
            <a:grpFill/>
            <a:ln w="28575" cap="flat" cmpd="sng" algn="ctr">
              <a:noFill/>
              <a:prstDash val="solid"/>
            </a:ln>
            <a:effectLst/>
          </p:spPr>
          <p:txBody>
            <a:bodyPr rtlCol="0" anchor="ctr"/>
            <a:lstStyle/>
            <a:p>
              <a:pPr marL="0" marR="0" lvl="0" indent="0" algn="ctr" defTabSz="932060" rtl="0" eaLnBrk="1" fontAlgn="auto" latinLnBrk="0" hangingPunct="1">
                <a:lnSpc>
                  <a:spcPct val="100000"/>
                </a:lnSpc>
                <a:spcBef>
                  <a:spcPts val="0"/>
                </a:spcBef>
                <a:spcAft>
                  <a:spcPts val="0"/>
                </a:spcAft>
                <a:buClrTx/>
                <a:buSzTx/>
                <a:buFontTx/>
                <a:buNone/>
                <a:tabLst/>
                <a:defRPr/>
              </a:pPr>
              <a:endParaRPr kumimoji="0" lang="en-GB" sz="1428"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582" name="Graphic 242" descr="Gauge">
              <a:extLst>
                <a:ext uri="{FF2B5EF4-FFF2-40B4-BE49-F238E27FC236}">
                  <a16:creationId xmlns:a16="http://schemas.microsoft.com/office/drawing/2014/main" id="{F4F20036-3E1D-42DF-A55C-3C65350FBEA4}"/>
                </a:ext>
              </a:extLst>
            </p:cNvPr>
            <p:cNvPicPr>
              <a:picLocks noChangeAspect="1"/>
            </p:cNvPicPr>
            <p:nvPr/>
          </p:nvPicPr>
          <p:blipFill>
            <a:blip r:embed="rId15" cstate="screen">
              <a:extLst>
                <a:ext uri="{28A0092B-C50C-407E-A947-70E740481C1C}">
                  <a14:useLocalDpi xmlns:a14="http://schemas.microsoft.com/office/drawing/2010/main"/>
                </a:ext>
                <a:ext uri="{96DAC541-7B7A-43D3-8B79-37D633B846F1}">
                  <asvg:svgBlip xmlns:asvg="http://schemas.microsoft.com/office/drawing/2016/SVG/main" r:embed="rId16"/>
                </a:ext>
              </a:extLst>
            </a:blip>
            <a:stretch>
              <a:fillRect/>
            </a:stretch>
          </p:blipFill>
          <p:spPr>
            <a:xfrm>
              <a:off x="8289101" y="1616171"/>
              <a:ext cx="314190" cy="314190"/>
            </a:xfrm>
            <a:prstGeom prst="rect">
              <a:avLst/>
            </a:prstGeom>
          </p:spPr>
        </p:pic>
      </p:grpSp>
      <p:sp>
        <p:nvSpPr>
          <p:cNvPr id="583" name="Title 1">
            <a:extLst>
              <a:ext uri="{FF2B5EF4-FFF2-40B4-BE49-F238E27FC236}">
                <a16:creationId xmlns:a16="http://schemas.microsoft.com/office/drawing/2014/main" id="{270943F9-0743-416D-85A5-146658276895}"/>
              </a:ext>
            </a:extLst>
          </p:cNvPr>
          <p:cNvSpPr txBox="1">
            <a:spLocks/>
          </p:cNvSpPr>
          <p:nvPr/>
        </p:nvSpPr>
        <p:spPr>
          <a:xfrm>
            <a:off x="853672" y="3298908"/>
            <a:ext cx="127040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GROUPS</a:t>
            </a:r>
          </a:p>
        </p:txBody>
      </p:sp>
      <p:sp>
        <p:nvSpPr>
          <p:cNvPr id="584" name="Title 1">
            <a:extLst>
              <a:ext uri="{FF2B5EF4-FFF2-40B4-BE49-F238E27FC236}">
                <a16:creationId xmlns:a16="http://schemas.microsoft.com/office/drawing/2014/main" id="{D2B61826-8317-43DB-AD61-E0C30C1E0C43}"/>
              </a:ext>
            </a:extLst>
          </p:cNvPr>
          <p:cNvSpPr txBox="1">
            <a:spLocks/>
          </p:cNvSpPr>
          <p:nvPr/>
        </p:nvSpPr>
        <p:spPr>
          <a:xfrm>
            <a:off x="6872439" y="1718985"/>
            <a:ext cx="127040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ME</a:t>
            </a:r>
          </a:p>
        </p:txBody>
      </p:sp>
      <p:cxnSp>
        <p:nvCxnSpPr>
          <p:cNvPr id="585" name="Straight Connector 261">
            <a:extLst>
              <a:ext uri="{FF2B5EF4-FFF2-40B4-BE49-F238E27FC236}">
                <a16:creationId xmlns:a16="http://schemas.microsoft.com/office/drawing/2014/main" id="{1E540A2D-E1B1-4E82-AFB9-30FF83DAFD2A}"/>
              </a:ext>
            </a:extLst>
          </p:cNvPr>
          <p:cNvCxnSpPr>
            <a:cxnSpLocks/>
          </p:cNvCxnSpPr>
          <p:nvPr/>
        </p:nvCxnSpPr>
        <p:spPr>
          <a:xfrm flipV="1">
            <a:off x="2434330" y="2549546"/>
            <a:ext cx="1525060" cy="904681"/>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6" name="Straight Connector 263">
            <a:extLst>
              <a:ext uri="{FF2B5EF4-FFF2-40B4-BE49-F238E27FC236}">
                <a16:creationId xmlns:a16="http://schemas.microsoft.com/office/drawing/2014/main" id="{506F7878-D826-47C5-8D88-8BE98B95D38F}"/>
              </a:ext>
            </a:extLst>
          </p:cNvPr>
          <p:cNvCxnSpPr>
            <a:cxnSpLocks/>
          </p:cNvCxnSpPr>
          <p:nvPr/>
        </p:nvCxnSpPr>
        <p:spPr>
          <a:xfrm flipV="1">
            <a:off x="3256464" y="5653915"/>
            <a:ext cx="3578143" cy="179996"/>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7" name="Straight Connector 269">
            <a:extLst>
              <a:ext uri="{FF2B5EF4-FFF2-40B4-BE49-F238E27FC236}">
                <a16:creationId xmlns:a16="http://schemas.microsoft.com/office/drawing/2014/main" id="{282F86EF-7981-4AD6-BA91-7BA1E0073D7F}"/>
              </a:ext>
            </a:extLst>
          </p:cNvPr>
          <p:cNvCxnSpPr>
            <a:cxnSpLocks/>
          </p:cNvCxnSpPr>
          <p:nvPr/>
        </p:nvCxnSpPr>
        <p:spPr>
          <a:xfrm flipH="1" flipV="1">
            <a:off x="7540969" y="2553251"/>
            <a:ext cx="10730" cy="872039"/>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8" name="Straight Connector 276">
            <a:extLst>
              <a:ext uri="{FF2B5EF4-FFF2-40B4-BE49-F238E27FC236}">
                <a16:creationId xmlns:a16="http://schemas.microsoft.com/office/drawing/2014/main" id="{18B2A1AA-667D-4FC6-A221-E80C87066C77}"/>
              </a:ext>
            </a:extLst>
          </p:cNvPr>
          <p:cNvCxnSpPr>
            <a:cxnSpLocks/>
          </p:cNvCxnSpPr>
          <p:nvPr/>
        </p:nvCxnSpPr>
        <p:spPr>
          <a:xfrm flipV="1">
            <a:off x="6913070" y="4789716"/>
            <a:ext cx="2847774" cy="850329"/>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9" name="Straight Connector 279">
            <a:extLst>
              <a:ext uri="{FF2B5EF4-FFF2-40B4-BE49-F238E27FC236}">
                <a16:creationId xmlns:a16="http://schemas.microsoft.com/office/drawing/2014/main" id="{02034B0C-EF21-4D4C-BA7D-62E8289D2436}"/>
              </a:ext>
            </a:extLst>
          </p:cNvPr>
          <p:cNvCxnSpPr>
            <a:cxnSpLocks/>
          </p:cNvCxnSpPr>
          <p:nvPr/>
        </p:nvCxnSpPr>
        <p:spPr>
          <a:xfrm>
            <a:off x="7490419" y="3468426"/>
            <a:ext cx="2363591" cy="1324605"/>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0" name="Straight Connector 282">
            <a:extLst>
              <a:ext uri="{FF2B5EF4-FFF2-40B4-BE49-F238E27FC236}">
                <a16:creationId xmlns:a16="http://schemas.microsoft.com/office/drawing/2014/main" id="{3B9646D4-D8C6-48C1-8452-569677923F54}"/>
              </a:ext>
            </a:extLst>
          </p:cNvPr>
          <p:cNvCxnSpPr>
            <a:cxnSpLocks/>
          </p:cNvCxnSpPr>
          <p:nvPr/>
        </p:nvCxnSpPr>
        <p:spPr>
          <a:xfrm flipV="1">
            <a:off x="3967963" y="2450350"/>
            <a:ext cx="3575273" cy="66109"/>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591" name="Group 119">
            <a:extLst>
              <a:ext uri="{FF2B5EF4-FFF2-40B4-BE49-F238E27FC236}">
                <a16:creationId xmlns:a16="http://schemas.microsoft.com/office/drawing/2014/main" id="{708615CC-6FB2-44DC-B7FC-DBB8D1319F02}"/>
              </a:ext>
            </a:extLst>
          </p:cNvPr>
          <p:cNvGrpSpPr>
            <a:grpSpLocks noChangeAspect="1"/>
          </p:cNvGrpSpPr>
          <p:nvPr/>
        </p:nvGrpSpPr>
        <p:grpSpPr>
          <a:xfrm>
            <a:off x="9565137" y="4446873"/>
            <a:ext cx="643460" cy="643458"/>
            <a:chOff x="4149299" y="2921794"/>
            <a:chExt cx="643734" cy="643732"/>
          </a:xfrm>
          <a:solidFill>
            <a:schemeClr val="accent1"/>
          </a:solidFill>
        </p:grpSpPr>
        <p:sp>
          <p:nvSpPr>
            <p:cNvPr id="592" name="Oval 120">
              <a:extLst>
                <a:ext uri="{FF2B5EF4-FFF2-40B4-BE49-F238E27FC236}">
                  <a16:creationId xmlns:a16="http://schemas.microsoft.com/office/drawing/2014/main" id="{5589CB83-F358-4473-83EB-E9DBB5D2432F}"/>
                </a:ext>
              </a:extLst>
            </p:cNvPr>
            <p:cNvSpPr/>
            <p:nvPr/>
          </p:nvSpPr>
          <p:spPr bwMode="auto">
            <a:xfrm>
              <a:off x="4149299" y="2921794"/>
              <a:ext cx="643734" cy="643732"/>
            </a:xfrm>
            <a:prstGeom prst="ellipse">
              <a:avLst/>
            </a:prstGeom>
            <a:grp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593" name="Freeform 20">
              <a:extLst>
                <a:ext uri="{FF2B5EF4-FFF2-40B4-BE49-F238E27FC236}">
                  <a16:creationId xmlns:a16="http://schemas.microsoft.com/office/drawing/2014/main" id="{F68A1AAB-0F7F-4A86-AF46-B5D190F880B8}"/>
                </a:ext>
              </a:extLst>
            </p:cNvPr>
            <p:cNvSpPr>
              <a:spLocks noEditPoints="1"/>
            </p:cNvSpPr>
            <p:nvPr/>
          </p:nvSpPr>
          <p:spPr bwMode="auto">
            <a:xfrm>
              <a:off x="4325115" y="3107385"/>
              <a:ext cx="292100" cy="272550"/>
            </a:xfrm>
            <a:custGeom>
              <a:avLst/>
              <a:gdLst>
                <a:gd name="T0" fmla="*/ 24 w 351"/>
                <a:gd name="T1" fmla="*/ 190 h 329"/>
                <a:gd name="T2" fmla="*/ 80 w 351"/>
                <a:gd name="T3" fmla="*/ 134 h 329"/>
                <a:gd name="T4" fmla="*/ 136 w 351"/>
                <a:gd name="T5" fmla="*/ 190 h 329"/>
                <a:gd name="T6" fmla="*/ 80 w 351"/>
                <a:gd name="T7" fmla="*/ 246 h 329"/>
                <a:gd name="T8" fmla="*/ 24 w 351"/>
                <a:gd name="T9" fmla="*/ 190 h 329"/>
                <a:gd name="T10" fmla="*/ 163 w 351"/>
                <a:gd name="T11" fmla="*/ 328 h 329"/>
                <a:gd name="T12" fmla="*/ 81 w 351"/>
                <a:gd name="T13" fmla="*/ 246 h 329"/>
                <a:gd name="T14" fmla="*/ 0 w 351"/>
                <a:gd name="T15" fmla="*/ 328 h 329"/>
                <a:gd name="T16" fmla="*/ 217 w 351"/>
                <a:gd name="T17" fmla="*/ 112 h 329"/>
                <a:gd name="T18" fmla="*/ 273 w 351"/>
                <a:gd name="T19" fmla="*/ 56 h 329"/>
                <a:gd name="T20" fmla="*/ 217 w 351"/>
                <a:gd name="T21" fmla="*/ 0 h 329"/>
                <a:gd name="T22" fmla="*/ 161 w 351"/>
                <a:gd name="T23" fmla="*/ 56 h 329"/>
                <a:gd name="T24" fmla="*/ 217 w 351"/>
                <a:gd name="T25" fmla="*/ 112 h 329"/>
                <a:gd name="T26" fmla="*/ 300 w 351"/>
                <a:gd name="T27" fmla="*/ 194 h 329"/>
                <a:gd name="T28" fmla="*/ 218 w 351"/>
                <a:gd name="T29" fmla="*/ 112 h 329"/>
                <a:gd name="T30" fmla="*/ 136 w 351"/>
                <a:gd name="T31" fmla="*/ 194 h 329"/>
                <a:gd name="T32" fmla="*/ 296 w 351"/>
                <a:gd name="T33" fmla="*/ 329 h 329"/>
                <a:gd name="T34" fmla="*/ 351 w 351"/>
                <a:gd name="T35" fmla="*/ 273 h 329"/>
                <a:gd name="T36" fmla="*/ 296 w 351"/>
                <a:gd name="T37" fmla="*/ 218 h 329"/>
                <a:gd name="T38" fmla="*/ 351 w 351"/>
                <a:gd name="T39" fmla="*/ 273 h 329"/>
                <a:gd name="T40" fmla="*/ 249 w 351"/>
                <a:gd name="T41" fmla="*/ 273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1" h="329">
                  <a:moveTo>
                    <a:pt x="24" y="190"/>
                  </a:moveTo>
                  <a:cubicBezTo>
                    <a:pt x="24" y="159"/>
                    <a:pt x="49" y="134"/>
                    <a:pt x="80" y="134"/>
                  </a:cubicBezTo>
                  <a:cubicBezTo>
                    <a:pt x="111" y="134"/>
                    <a:pt x="136" y="159"/>
                    <a:pt x="136" y="190"/>
                  </a:cubicBezTo>
                  <a:cubicBezTo>
                    <a:pt x="136" y="221"/>
                    <a:pt x="111" y="246"/>
                    <a:pt x="80" y="246"/>
                  </a:cubicBezTo>
                  <a:cubicBezTo>
                    <a:pt x="49" y="246"/>
                    <a:pt x="24" y="221"/>
                    <a:pt x="24" y="190"/>
                  </a:cubicBezTo>
                  <a:close/>
                  <a:moveTo>
                    <a:pt x="163" y="328"/>
                  </a:moveTo>
                  <a:cubicBezTo>
                    <a:pt x="163" y="283"/>
                    <a:pt x="127" y="246"/>
                    <a:pt x="81" y="246"/>
                  </a:cubicBezTo>
                  <a:cubicBezTo>
                    <a:pt x="36" y="246"/>
                    <a:pt x="0" y="283"/>
                    <a:pt x="0" y="328"/>
                  </a:cubicBezTo>
                  <a:moveTo>
                    <a:pt x="217" y="112"/>
                  </a:moveTo>
                  <a:cubicBezTo>
                    <a:pt x="248" y="112"/>
                    <a:pt x="273" y="87"/>
                    <a:pt x="273" y="56"/>
                  </a:cubicBezTo>
                  <a:cubicBezTo>
                    <a:pt x="273" y="25"/>
                    <a:pt x="248" y="0"/>
                    <a:pt x="217" y="0"/>
                  </a:cubicBezTo>
                  <a:cubicBezTo>
                    <a:pt x="186" y="0"/>
                    <a:pt x="161" y="25"/>
                    <a:pt x="161" y="56"/>
                  </a:cubicBezTo>
                  <a:cubicBezTo>
                    <a:pt x="161" y="87"/>
                    <a:pt x="186" y="112"/>
                    <a:pt x="217" y="112"/>
                  </a:cubicBezTo>
                  <a:close/>
                  <a:moveTo>
                    <a:pt x="300" y="194"/>
                  </a:moveTo>
                  <a:cubicBezTo>
                    <a:pt x="300" y="149"/>
                    <a:pt x="263" y="112"/>
                    <a:pt x="218" y="112"/>
                  </a:cubicBezTo>
                  <a:cubicBezTo>
                    <a:pt x="173" y="112"/>
                    <a:pt x="136" y="149"/>
                    <a:pt x="136" y="194"/>
                  </a:cubicBezTo>
                  <a:moveTo>
                    <a:pt x="296" y="329"/>
                  </a:moveTo>
                  <a:cubicBezTo>
                    <a:pt x="351" y="273"/>
                    <a:pt x="351" y="273"/>
                    <a:pt x="351" y="273"/>
                  </a:cubicBezTo>
                  <a:cubicBezTo>
                    <a:pt x="296" y="218"/>
                    <a:pt x="296" y="218"/>
                    <a:pt x="296" y="218"/>
                  </a:cubicBezTo>
                  <a:moveTo>
                    <a:pt x="351" y="273"/>
                  </a:moveTo>
                  <a:cubicBezTo>
                    <a:pt x="249" y="273"/>
                    <a:pt x="249" y="273"/>
                    <a:pt x="249" y="273"/>
                  </a:cubicBezTo>
                </a:path>
              </a:pathLst>
            </a:custGeom>
            <a:grpFill/>
            <a:ln w="19050" cap="flat">
              <a:solidFill>
                <a:schemeClr val="bg1"/>
              </a:solidFill>
              <a:prstDash val="solid"/>
              <a:miter lim="800000"/>
              <a:headEnd/>
              <a:tailEnd/>
            </a:ln>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Semilight"/>
                <a:ea typeface="+mn-ea"/>
                <a:cs typeface="+mn-cs"/>
              </a:endParaRPr>
            </a:p>
          </p:txBody>
        </p:sp>
      </p:grpSp>
      <p:grpSp>
        <p:nvGrpSpPr>
          <p:cNvPr id="594" name="Group 122">
            <a:extLst>
              <a:ext uri="{FF2B5EF4-FFF2-40B4-BE49-F238E27FC236}">
                <a16:creationId xmlns:a16="http://schemas.microsoft.com/office/drawing/2014/main" id="{698FE9B1-3121-4005-AF04-75AAFAA54FE3}"/>
              </a:ext>
            </a:extLst>
          </p:cNvPr>
          <p:cNvGrpSpPr>
            <a:grpSpLocks noChangeAspect="1"/>
          </p:cNvGrpSpPr>
          <p:nvPr/>
        </p:nvGrpSpPr>
        <p:grpSpPr>
          <a:xfrm>
            <a:off x="7186788" y="2071893"/>
            <a:ext cx="643460" cy="643458"/>
            <a:chOff x="3245478" y="4834995"/>
            <a:chExt cx="643734" cy="643732"/>
          </a:xfrm>
          <a:solidFill>
            <a:schemeClr val="accent1"/>
          </a:solidFill>
        </p:grpSpPr>
        <p:sp>
          <p:nvSpPr>
            <p:cNvPr id="595" name="Oval 123">
              <a:extLst>
                <a:ext uri="{FF2B5EF4-FFF2-40B4-BE49-F238E27FC236}">
                  <a16:creationId xmlns:a16="http://schemas.microsoft.com/office/drawing/2014/main" id="{A8C2C3EE-7E84-4A0A-964E-01167A067191}"/>
                </a:ext>
              </a:extLst>
            </p:cNvPr>
            <p:cNvSpPr/>
            <p:nvPr/>
          </p:nvSpPr>
          <p:spPr bwMode="auto">
            <a:xfrm>
              <a:off x="3245478" y="4834995"/>
              <a:ext cx="643734" cy="643732"/>
            </a:xfrm>
            <a:prstGeom prst="ellipse">
              <a:avLst/>
            </a:prstGeom>
            <a:grp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596" name="Freeform 5">
              <a:extLst>
                <a:ext uri="{FF2B5EF4-FFF2-40B4-BE49-F238E27FC236}">
                  <a16:creationId xmlns:a16="http://schemas.microsoft.com/office/drawing/2014/main" id="{6147EAF9-ECAD-4F77-99C5-6D5D2F08DE8F}"/>
                </a:ext>
              </a:extLst>
            </p:cNvPr>
            <p:cNvSpPr>
              <a:spLocks noEditPoints="1"/>
            </p:cNvSpPr>
            <p:nvPr/>
          </p:nvSpPr>
          <p:spPr bwMode="auto">
            <a:xfrm>
              <a:off x="3470377" y="5048517"/>
              <a:ext cx="193936" cy="216688"/>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grpFill/>
            <a:ln w="19050" cap="flat">
              <a:solidFill>
                <a:schemeClr val="bg1"/>
              </a:solidFill>
              <a:prstDash val="solid"/>
              <a:miter lim="800000"/>
              <a:headEnd/>
              <a:tailEnd/>
            </a:ln>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Semilight"/>
                <a:ea typeface="+mn-ea"/>
                <a:cs typeface="+mn-cs"/>
              </a:endParaRPr>
            </a:p>
          </p:txBody>
        </p:sp>
      </p:grpSp>
      <p:cxnSp>
        <p:nvCxnSpPr>
          <p:cNvPr id="597" name="Straight Connector 287">
            <a:extLst>
              <a:ext uri="{FF2B5EF4-FFF2-40B4-BE49-F238E27FC236}">
                <a16:creationId xmlns:a16="http://schemas.microsoft.com/office/drawing/2014/main" id="{D4F0D45A-8C11-416C-875D-6455B8B5DAD4}"/>
              </a:ext>
            </a:extLst>
          </p:cNvPr>
          <p:cNvCxnSpPr>
            <a:cxnSpLocks/>
          </p:cNvCxnSpPr>
          <p:nvPr/>
        </p:nvCxnSpPr>
        <p:spPr>
          <a:xfrm flipV="1">
            <a:off x="3493544" y="3704806"/>
            <a:ext cx="3842238" cy="2024694"/>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8" name="Straight Connector 288">
            <a:extLst>
              <a:ext uri="{FF2B5EF4-FFF2-40B4-BE49-F238E27FC236}">
                <a16:creationId xmlns:a16="http://schemas.microsoft.com/office/drawing/2014/main" id="{E42468F2-935F-4139-9F14-803587F4DB08}"/>
              </a:ext>
            </a:extLst>
          </p:cNvPr>
          <p:cNvCxnSpPr>
            <a:cxnSpLocks/>
          </p:cNvCxnSpPr>
          <p:nvPr/>
        </p:nvCxnSpPr>
        <p:spPr>
          <a:xfrm flipV="1">
            <a:off x="6828162" y="3487394"/>
            <a:ext cx="724700" cy="2040640"/>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599" name="Group 93">
            <a:extLst>
              <a:ext uri="{FF2B5EF4-FFF2-40B4-BE49-F238E27FC236}">
                <a16:creationId xmlns:a16="http://schemas.microsoft.com/office/drawing/2014/main" id="{0B64A39F-3F75-4672-87A0-12CAF097FFA3}"/>
              </a:ext>
            </a:extLst>
          </p:cNvPr>
          <p:cNvGrpSpPr>
            <a:grpSpLocks noChangeAspect="1"/>
          </p:cNvGrpSpPr>
          <p:nvPr/>
        </p:nvGrpSpPr>
        <p:grpSpPr>
          <a:xfrm>
            <a:off x="6456570" y="5334418"/>
            <a:ext cx="643460" cy="643458"/>
            <a:chOff x="2110945" y="1245128"/>
            <a:chExt cx="643734" cy="643732"/>
          </a:xfrm>
          <a:solidFill>
            <a:schemeClr val="accent1"/>
          </a:solidFill>
        </p:grpSpPr>
        <p:sp>
          <p:nvSpPr>
            <p:cNvPr id="600" name="Oval 94">
              <a:extLst>
                <a:ext uri="{FF2B5EF4-FFF2-40B4-BE49-F238E27FC236}">
                  <a16:creationId xmlns:a16="http://schemas.microsoft.com/office/drawing/2014/main" id="{CCDA1AC0-0590-480A-9180-94EF858BE5C8}"/>
                </a:ext>
              </a:extLst>
            </p:cNvPr>
            <p:cNvSpPr/>
            <p:nvPr/>
          </p:nvSpPr>
          <p:spPr bwMode="auto">
            <a:xfrm>
              <a:off x="2110945" y="1245128"/>
              <a:ext cx="643734" cy="643732"/>
            </a:xfrm>
            <a:prstGeom prst="ellipse">
              <a:avLst/>
            </a:prstGeom>
            <a:grp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601" name="Freeform 5">
              <a:extLst>
                <a:ext uri="{FF2B5EF4-FFF2-40B4-BE49-F238E27FC236}">
                  <a16:creationId xmlns:a16="http://schemas.microsoft.com/office/drawing/2014/main" id="{6BF84F32-21B8-4457-BFEB-EDE093DE7BA1}"/>
                </a:ext>
              </a:extLst>
            </p:cNvPr>
            <p:cNvSpPr>
              <a:spLocks noEditPoints="1"/>
            </p:cNvSpPr>
            <p:nvPr/>
          </p:nvSpPr>
          <p:spPr bwMode="auto">
            <a:xfrm>
              <a:off x="2279121" y="1439863"/>
              <a:ext cx="307975" cy="260350"/>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grpFill/>
            <a:ln w="19050" cap="flat">
              <a:solidFill>
                <a:schemeClr val="bg1"/>
              </a:solidFill>
              <a:prstDash val="solid"/>
              <a:miter lim="800000"/>
              <a:headEnd/>
              <a:tailEnd/>
            </a:ln>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Semilight"/>
                <a:ea typeface="+mn-ea"/>
                <a:cs typeface="+mn-cs"/>
              </a:endParaRPr>
            </a:p>
          </p:txBody>
        </p:sp>
      </p:grpSp>
      <p:grpSp>
        <p:nvGrpSpPr>
          <p:cNvPr id="602" name="Group 107">
            <a:extLst>
              <a:ext uri="{FF2B5EF4-FFF2-40B4-BE49-F238E27FC236}">
                <a16:creationId xmlns:a16="http://schemas.microsoft.com/office/drawing/2014/main" id="{71B6B1DB-4E4A-44CA-AEDC-F6A61187A67D}"/>
              </a:ext>
            </a:extLst>
          </p:cNvPr>
          <p:cNvGrpSpPr>
            <a:grpSpLocks noChangeAspect="1"/>
          </p:cNvGrpSpPr>
          <p:nvPr/>
        </p:nvGrpSpPr>
        <p:grpSpPr>
          <a:xfrm>
            <a:off x="7241550" y="3155581"/>
            <a:ext cx="643460" cy="643458"/>
            <a:chOff x="3397878" y="3844395"/>
            <a:chExt cx="643734" cy="643732"/>
          </a:xfrm>
          <a:solidFill>
            <a:schemeClr val="accent1"/>
          </a:solidFill>
        </p:grpSpPr>
        <p:sp>
          <p:nvSpPr>
            <p:cNvPr id="603" name="Oval 108">
              <a:extLst>
                <a:ext uri="{FF2B5EF4-FFF2-40B4-BE49-F238E27FC236}">
                  <a16:creationId xmlns:a16="http://schemas.microsoft.com/office/drawing/2014/main" id="{BBF2DDDB-4745-4318-8A9D-F78EDCAA7959}"/>
                </a:ext>
              </a:extLst>
            </p:cNvPr>
            <p:cNvSpPr/>
            <p:nvPr/>
          </p:nvSpPr>
          <p:spPr bwMode="auto">
            <a:xfrm>
              <a:off x="3397878" y="3844395"/>
              <a:ext cx="643734" cy="643732"/>
            </a:xfrm>
            <a:prstGeom prst="ellipse">
              <a:avLst/>
            </a:prstGeom>
            <a:grp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grpSp>
          <p:nvGrpSpPr>
            <p:cNvPr id="604" name="Group 8">
              <a:extLst>
                <a:ext uri="{FF2B5EF4-FFF2-40B4-BE49-F238E27FC236}">
                  <a16:creationId xmlns:a16="http://schemas.microsoft.com/office/drawing/2014/main" id="{6A80A4E3-A3FA-46F9-868D-6ACB72E99484}"/>
                </a:ext>
              </a:extLst>
            </p:cNvPr>
            <p:cNvGrpSpPr>
              <a:grpSpLocks noChangeAspect="1"/>
            </p:cNvGrpSpPr>
            <p:nvPr/>
          </p:nvGrpSpPr>
          <p:grpSpPr bwMode="auto">
            <a:xfrm>
              <a:off x="3591951" y="4026743"/>
              <a:ext cx="255588" cy="279025"/>
              <a:chOff x="1536" y="1515"/>
              <a:chExt cx="229" cy="250"/>
            </a:xfrm>
            <a:grpFill/>
          </p:grpSpPr>
          <p:sp>
            <p:nvSpPr>
              <p:cNvPr id="605" name="Oval 9">
                <a:extLst>
                  <a:ext uri="{FF2B5EF4-FFF2-40B4-BE49-F238E27FC236}">
                    <a16:creationId xmlns:a16="http://schemas.microsoft.com/office/drawing/2014/main" id="{C55EF1B4-7EB6-43B0-9BE0-92549569D28E}"/>
                  </a:ext>
                </a:extLst>
              </p:cNvPr>
              <p:cNvSpPr>
                <a:spLocks noChangeArrowheads="1"/>
              </p:cNvSpPr>
              <p:nvPr/>
            </p:nvSpPr>
            <p:spPr bwMode="auto">
              <a:xfrm>
                <a:off x="1555" y="1617"/>
                <a:ext cx="86" cy="86"/>
              </a:xfrm>
              <a:prstGeom prst="ellipse">
                <a:avLst/>
              </a:prstGeom>
              <a:grpFill/>
              <a:ln w="19050" cap="flat">
                <a:solidFill>
                  <a:schemeClr val="bg1"/>
                </a:solidFill>
                <a:prstDash val="solid"/>
                <a:miter lim="800000"/>
                <a:headEnd/>
                <a:tailEnd/>
              </a:ln>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606" name="Freeform 10">
                <a:extLst>
                  <a:ext uri="{FF2B5EF4-FFF2-40B4-BE49-F238E27FC236}">
                    <a16:creationId xmlns:a16="http://schemas.microsoft.com/office/drawing/2014/main" id="{43DAFEA6-EBA9-4037-88EE-BF16DD0D3520}"/>
                  </a:ext>
                </a:extLst>
              </p:cNvPr>
              <p:cNvSpPr>
                <a:spLocks/>
              </p:cNvSpPr>
              <p:nvPr/>
            </p:nvSpPr>
            <p:spPr bwMode="auto">
              <a:xfrm>
                <a:off x="1536" y="1703"/>
                <a:ext cx="125" cy="62"/>
              </a:xfrm>
              <a:custGeom>
                <a:avLst/>
                <a:gdLst>
                  <a:gd name="T0" fmla="*/ 0 w 172"/>
                  <a:gd name="T1" fmla="*/ 86 h 86"/>
                  <a:gd name="T2" fmla="*/ 86 w 172"/>
                  <a:gd name="T3" fmla="*/ 0 h 86"/>
                  <a:gd name="T4" fmla="*/ 172 w 172"/>
                  <a:gd name="T5" fmla="*/ 86 h 86"/>
                </a:gdLst>
                <a:ahLst/>
                <a:cxnLst>
                  <a:cxn ang="0">
                    <a:pos x="T0" y="T1"/>
                  </a:cxn>
                  <a:cxn ang="0">
                    <a:pos x="T2" y="T3"/>
                  </a:cxn>
                  <a:cxn ang="0">
                    <a:pos x="T4" y="T5"/>
                  </a:cxn>
                </a:cxnLst>
                <a:rect l="0" t="0" r="r" b="b"/>
                <a:pathLst>
                  <a:path w="172" h="86">
                    <a:moveTo>
                      <a:pt x="0" y="86"/>
                    </a:moveTo>
                    <a:cubicBezTo>
                      <a:pt x="0" y="39"/>
                      <a:pt x="38" y="0"/>
                      <a:pt x="86" y="0"/>
                    </a:cubicBezTo>
                    <a:cubicBezTo>
                      <a:pt x="133" y="0"/>
                      <a:pt x="172" y="39"/>
                      <a:pt x="172" y="86"/>
                    </a:cubicBezTo>
                  </a:path>
                </a:pathLst>
              </a:custGeom>
              <a:grpFill/>
              <a:ln w="19050" cap="flat">
                <a:solidFill>
                  <a:schemeClr val="bg1"/>
                </a:solidFill>
                <a:prstDash val="solid"/>
                <a:miter lim="800000"/>
                <a:headEnd/>
                <a:tailEnd/>
              </a:ln>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607" name="Oval 11">
                <a:extLst>
                  <a:ext uri="{FF2B5EF4-FFF2-40B4-BE49-F238E27FC236}">
                    <a16:creationId xmlns:a16="http://schemas.microsoft.com/office/drawing/2014/main" id="{78CE578E-1755-4006-B0C7-63F7E43069C8}"/>
                  </a:ext>
                </a:extLst>
              </p:cNvPr>
              <p:cNvSpPr>
                <a:spLocks noChangeArrowheads="1"/>
              </p:cNvSpPr>
              <p:nvPr/>
            </p:nvSpPr>
            <p:spPr bwMode="auto">
              <a:xfrm>
                <a:off x="1660" y="1515"/>
                <a:ext cx="85" cy="86"/>
              </a:xfrm>
              <a:prstGeom prst="ellipse">
                <a:avLst/>
              </a:prstGeom>
              <a:grpFill/>
              <a:ln w="19050" cap="flat">
                <a:solidFill>
                  <a:schemeClr val="bg1"/>
                </a:solidFill>
                <a:prstDash val="solid"/>
                <a:miter lim="800000"/>
                <a:headEnd/>
                <a:tailEnd/>
              </a:ln>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608" name="Freeform 12">
                <a:extLst>
                  <a:ext uri="{FF2B5EF4-FFF2-40B4-BE49-F238E27FC236}">
                    <a16:creationId xmlns:a16="http://schemas.microsoft.com/office/drawing/2014/main" id="{8338A21B-21B1-4E32-ADE8-862ACDC1E681}"/>
                  </a:ext>
                </a:extLst>
              </p:cNvPr>
              <p:cNvSpPr>
                <a:spLocks/>
              </p:cNvSpPr>
              <p:nvPr/>
            </p:nvSpPr>
            <p:spPr bwMode="auto">
              <a:xfrm>
                <a:off x="1641" y="1601"/>
                <a:ext cx="124" cy="62"/>
              </a:xfrm>
              <a:custGeom>
                <a:avLst/>
                <a:gdLst>
                  <a:gd name="T0" fmla="*/ 0 w 172"/>
                  <a:gd name="T1" fmla="*/ 86 h 86"/>
                  <a:gd name="T2" fmla="*/ 86 w 172"/>
                  <a:gd name="T3" fmla="*/ 0 h 86"/>
                  <a:gd name="T4" fmla="*/ 172 w 172"/>
                  <a:gd name="T5" fmla="*/ 86 h 86"/>
                </a:gdLst>
                <a:ahLst/>
                <a:cxnLst>
                  <a:cxn ang="0">
                    <a:pos x="T0" y="T1"/>
                  </a:cxn>
                  <a:cxn ang="0">
                    <a:pos x="T2" y="T3"/>
                  </a:cxn>
                  <a:cxn ang="0">
                    <a:pos x="T4" y="T5"/>
                  </a:cxn>
                </a:cxnLst>
                <a:rect l="0" t="0" r="r" b="b"/>
                <a:pathLst>
                  <a:path w="172" h="86">
                    <a:moveTo>
                      <a:pt x="0" y="86"/>
                    </a:moveTo>
                    <a:cubicBezTo>
                      <a:pt x="0" y="39"/>
                      <a:pt x="38" y="0"/>
                      <a:pt x="86" y="0"/>
                    </a:cubicBezTo>
                    <a:cubicBezTo>
                      <a:pt x="133" y="0"/>
                      <a:pt x="172" y="39"/>
                      <a:pt x="172" y="86"/>
                    </a:cubicBezTo>
                  </a:path>
                </a:pathLst>
              </a:custGeom>
              <a:grpFill/>
              <a:ln w="19050" cap="flat">
                <a:solidFill>
                  <a:schemeClr val="bg1"/>
                </a:solidFill>
                <a:prstDash val="solid"/>
                <a:miter lim="800000"/>
                <a:headEnd/>
                <a:tailEnd/>
              </a:ln>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Semilight"/>
                  <a:ea typeface="+mn-ea"/>
                  <a:cs typeface="+mn-cs"/>
                </a:endParaRPr>
              </a:p>
            </p:txBody>
          </p:sp>
        </p:grpSp>
      </p:grpSp>
      <p:sp>
        <p:nvSpPr>
          <p:cNvPr id="609" name="Title 1">
            <a:extLst>
              <a:ext uri="{FF2B5EF4-FFF2-40B4-BE49-F238E27FC236}">
                <a16:creationId xmlns:a16="http://schemas.microsoft.com/office/drawing/2014/main" id="{3244E3C9-60B9-4EAD-9FA4-BDEE97FF9520}"/>
              </a:ext>
            </a:extLst>
          </p:cNvPr>
          <p:cNvSpPr txBox="1">
            <a:spLocks/>
          </p:cNvSpPr>
          <p:nvPr/>
        </p:nvSpPr>
        <p:spPr>
          <a:xfrm>
            <a:off x="5105874" y="1304886"/>
            <a:ext cx="209287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CONVERSATIONS</a:t>
            </a:r>
          </a:p>
        </p:txBody>
      </p:sp>
      <p:cxnSp>
        <p:nvCxnSpPr>
          <p:cNvPr id="610" name="Straight Connector 302">
            <a:extLst>
              <a:ext uri="{FF2B5EF4-FFF2-40B4-BE49-F238E27FC236}">
                <a16:creationId xmlns:a16="http://schemas.microsoft.com/office/drawing/2014/main" id="{C302DE5A-BC15-4417-B47E-9B639CB0B749}"/>
              </a:ext>
            </a:extLst>
          </p:cNvPr>
          <p:cNvCxnSpPr>
            <a:cxnSpLocks/>
            <a:endCxn id="535" idx="5"/>
          </p:cNvCxnSpPr>
          <p:nvPr/>
        </p:nvCxnSpPr>
        <p:spPr>
          <a:xfrm flipH="1" flipV="1">
            <a:off x="1685414" y="2768461"/>
            <a:ext cx="629617" cy="644247"/>
          </a:xfrm>
          <a:prstGeom prst="line">
            <a:avLst/>
          </a:prstGeom>
          <a:ln w="9525">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611" name="Group 96">
            <a:extLst>
              <a:ext uri="{FF2B5EF4-FFF2-40B4-BE49-F238E27FC236}">
                <a16:creationId xmlns:a16="http://schemas.microsoft.com/office/drawing/2014/main" id="{55204BEF-7A6E-4257-A3FF-60AFD84CF62A}"/>
              </a:ext>
            </a:extLst>
          </p:cNvPr>
          <p:cNvGrpSpPr>
            <a:grpSpLocks noChangeAspect="1"/>
          </p:cNvGrpSpPr>
          <p:nvPr/>
        </p:nvGrpSpPr>
        <p:grpSpPr>
          <a:xfrm>
            <a:off x="1993742" y="3152520"/>
            <a:ext cx="643460" cy="643458"/>
            <a:chOff x="2000878" y="4885795"/>
            <a:chExt cx="643734" cy="643732"/>
          </a:xfrm>
          <a:solidFill>
            <a:schemeClr val="accent1"/>
          </a:solidFill>
        </p:grpSpPr>
        <p:sp>
          <p:nvSpPr>
            <p:cNvPr id="612" name="Oval 97">
              <a:extLst>
                <a:ext uri="{FF2B5EF4-FFF2-40B4-BE49-F238E27FC236}">
                  <a16:creationId xmlns:a16="http://schemas.microsoft.com/office/drawing/2014/main" id="{F58CF024-D7BC-43CA-8FF2-B32C70FD1CC0}"/>
                </a:ext>
              </a:extLst>
            </p:cNvPr>
            <p:cNvSpPr/>
            <p:nvPr/>
          </p:nvSpPr>
          <p:spPr bwMode="auto">
            <a:xfrm>
              <a:off x="2000878" y="4885795"/>
              <a:ext cx="643734" cy="643732"/>
            </a:xfrm>
            <a:prstGeom prst="ellipse">
              <a:avLst/>
            </a:prstGeom>
            <a:grp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613" name="Freeform 5">
              <a:extLst>
                <a:ext uri="{FF2B5EF4-FFF2-40B4-BE49-F238E27FC236}">
                  <a16:creationId xmlns:a16="http://schemas.microsoft.com/office/drawing/2014/main" id="{160C1A12-4F27-45BD-92E0-EA503FF00E54}"/>
                </a:ext>
              </a:extLst>
            </p:cNvPr>
            <p:cNvSpPr>
              <a:spLocks noEditPoints="1"/>
            </p:cNvSpPr>
            <p:nvPr/>
          </p:nvSpPr>
          <p:spPr bwMode="auto">
            <a:xfrm>
              <a:off x="2168758" y="5077486"/>
              <a:ext cx="307975" cy="260350"/>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grpFill/>
            <a:ln w="19050" cap="flat">
              <a:solidFill>
                <a:schemeClr val="bg1"/>
              </a:solidFill>
              <a:prstDash val="solid"/>
              <a:miter lim="800000"/>
              <a:headEnd/>
              <a:tailEnd/>
            </a:ln>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Semilight"/>
                <a:ea typeface="+mn-ea"/>
                <a:cs typeface="+mn-cs"/>
              </a:endParaRPr>
            </a:p>
          </p:txBody>
        </p:sp>
      </p:grpSp>
      <p:grpSp>
        <p:nvGrpSpPr>
          <p:cNvPr id="614" name="Group 199">
            <a:extLst>
              <a:ext uri="{FF2B5EF4-FFF2-40B4-BE49-F238E27FC236}">
                <a16:creationId xmlns:a16="http://schemas.microsoft.com/office/drawing/2014/main" id="{6D0DBF20-FC0F-4EB9-8197-19F54B9195E6}"/>
              </a:ext>
            </a:extLst>
          </p:cNvPr>
          <p:cNvGrpSpPr/>
          <p:nvPr/>
        </p:nvGrpSpPr>
        <p:grpSpPr>
          <a:xfrm>
            <a:off x="9725755" y="1575598"/>
            <a:ext cx="616810" cy="616810"/>
            <a:chOff x="9609760" y="4061544"/>
            <a:chExt cx="731877" cy="731877"/>
          </a:xfrm>
          <a:solidFill>
            <a:schemeClr val="accent1"/>
          </a:solidFill>
        </p:grpSpPr>
        <p:sp>
          <p:nvSpPr>
            <p:cNvPr id="615" name="Oval 200">
              <a:extLst>
                <a:ext uri="{FF2B5EF4-FFF2-40B4-BE49-F238E27FC236}">
                  <a16:creationId xmlns:a16="http://schemas.microsoft.com/office/drawing/2014/main" id="{DBED76A6-2830-44F6-BB13-E882927A08C1}"/>
                </a:ext>
              </a:extLst>
            </p:cNvPr>
            <p:cNvSpPr/>
            <p:nvPr/>
          </p:nvSpPr>
          <p:spPr>
            <a:xfrm>
              <a:off x="9609760" y="4061544"/>
              <a:ext cx="731877" cy="731877"/>
            </a:xfrm>
            <a:prstGeom prst="ellipse">
              <a:avLst/>
            </a:prstGeom>
            <a:grpFill/>
            <a:ln w="28575" cap="flat" cmpd="sng" algn="ctr">
              <a:noFill/>
              <a:prstDash val="solid"/>
            </a:ln>
            <a:effectLst/>
          </p:spPr>
          <p:txBody>
            <a:bodyPr rtlCol="0" anchor="ctr"/>
            <a:lstStyle/>
            <a:p>
              <a:pPr marL="0" marR="0" lvl="0" indent="0" algn="ctr" defTabSz="932060" rtl="0" eaLnBrk="1" fontAlgn="auto" latinLnBrk="0" hangingPunct="1">
                <a:lnSpc>
                  <a:spcPct val="100000"/>
                </a:lnSpc>
                <a:spcBef>
                  <a:spcPts val="0"/>
                </a:spcBef>
                <a:spcAft>
                  <a:spcPts val="0"/>
                </a:spcAft>
                <a:buClrTx/>
                <a:buSzTx/>
                <a:buFontTx/>
                <a:buNone/>
                <a:tabLst/>
                <a:defRPr/>
              </a:pPr>
              <a:endParaRPr kumimoji="0" lang="en-GB" sz="1428"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616" name="Graphic 201" descr="Document">
              <a:extLst>
                <a:ext uri="{FF2B5EF4-FFF2-40B4-BE49-F238E27FC236}">
                  <a16:creationId xmlns:a16="http://schemas.microsoft.com/office/drawing/2014/main" id="{432FD198-2181-4374-B7FF-4AAFA2B100A8}"/>
                </a:ext>
              </a:extLst>
            </p:cNvPr>
            <p:cNvPicPr>
              <a:picLocks noChangeAspect="1"/>
            </p:cNvPicPr>
            <p:nvPr/>
          </p:nvPicPr>
          <p:blipFill>
            <a:blip r:embed="rId17" cstate="screen">
              <a:extLst>
                <a:ext uri="{28A0092B-C50C-407E-A947-70E740481C1C}">
                  <a14:useLocalDpi xmlns:a14="http://schemas.microsoft.com/office/drawing/2010/main"/>
                </a:ext>
                <a:ext uri="{96DAC541-7B7A-43D3-8B79-37D633B846F1}">
                  <asvg:svgBlip xmlns:asvg="http://schemas.microsoft.com/office/drawing/2016/SVG/main" r:embed="rId18"/>
                </a:ext>
              </a:extLst>
            </a:blip>
            <a:stretch>
              <a:fillRect/>
            </a:stretch>
          </p:blipFill>
          <p:spPr>
            <a:xfrm>
              <a:off x="9796597" y="4252688"/>
              <a:ext cx="381751" cy="381751"/>
            </a:xfrm>
            <a:prstGeom prst="rect">
              <a:avLst/>
            </a:prstGeom>
          </p:spPr>
        </p:pic>
      </p:grpSp>
      <p:sp>
        <p:nvSpPr>
          <p:cNvPr id="617" name="Title 1">
            <a:extLst>
              <a:ext uri="{FF2B5EF4-FFF2-40B4-BE49-F238E27FC236}">
                <a16:creationId xmlns:a16="http://schemas.microsoft.com/office/drawing/2014/main" id="{0BE242B7-8937-4CC0-A17B-BB0A9F354CF8}"/>
              </a:ext>
            </a:extLst>
          </p:cNvPr>
          <p:cNvSpPr txBox="1">
            <a:spLocks/>
          </p:cNvSpPr>
          <p:nvPr/>
        </p:nvSpPr>
        <p:spPr>
          <a:xfrm>
            <a:off x="9408879" y="1228046"/>
            <a:ext cx="127040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CONTENT</a:t>
            </a:r>
          </a:p>
        </p:txBody>
      </p:sp>
      <p:sp>
        <p:nvSpPr>
          <p:cNvPr id="618" name="Title 1">
            <a:extLst>
              <a:ext uri="{FF2B5EF4-FFF2-40B4-BE49-F238E27FC236}">
                <a16:creationId xmlns:a16="http://schemas.microsoft.com/office/drawing/2014/main" id="{53446B39-E43A-4FA8-BDCE-6CBD9940D2F6}"/>
              </a:ext>
            </a:extLst>
          </p:cNvPr>
          <p:cNvSpPr txBox="1">
            <a:spLocks/>
          </p:cNvSpPr>
          <p:nvPr/>
        </p:nvSpPr>
        <p:spPr>
          <a:xfrm>
            <a:off x="1260817" y="1699127"/>
            <a:ext cx="1305576"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INSIGHTS</a:t>
            </a:r>
          </a:p>
        </p:txBody>
      </p:sp>
      <p:sp>
        <p:nvSpPr>
          <p:cNvPr id="619" name="Title 1">
            <a:extLst>
              <a:ext uri="{FF2B5EF4-FFF2-40B4-BE49-F238E27FC236}">
                <a16:creationId xmlns:a16="http://schemas.microsoft.com/office/drawing/2014/main" id="{A07628BC-7E6F-48C4-87D8-940F5931C3D3}"/>
              </a:ext>
            </a:extLst>
          </p:cNvPr>
          <p:cNvSpPr txBox="1">
            <a:spLocks/>
          </p:cNvSpPr>
          <p:nvPr/>
        </p:nvSpPr>
        <p:spPr>
          <a:xfrm>
            <a:off x="9298826" y="5085577"/>
            <a:ext cx="127040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CONTACTS</a:t>
            </a:r>
          </a:p>
        </p:txBody>
      </p:sp>
      <p:sp>
        <p:nvSpPr>
          <p:cNvPr id="620" name="Title 1">
            <a:extLst>
              <a:ext uri="{FF2B5EF4-FFF2-40B4-BE49-F238E27FC236}">
                <a16:creationId xmlns:a16="http://schemas.microsoft.com/office/drawing/2014/main" id="{6AACC725-9DA5-4BF4-938F-511AED938924}"/>
              </a:ext>
            </a:extLst>
          </p:cNvPr>
          <p:cNvSpPr txBox="1">
            <a:spLocks/>
          </p:cNvSpPr>
          <p:nvPr/>
        </p:nvSpPr>
        <p:spPr>
          <a:xfrm>
            <a:off x="6165133" y="5991481"/>
            <a:ext cx="127040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PEOPLE</a:t>
            </a:r>
          </a:p>
        </p:txBody>
      </p:sp>
      <p:sp>
        <p:nvSpPr>
          <p:cNvPr id="621" name="Title 1">
            <a:extLst>
              <a:ext uri="{FF2B5EF4-FFF2-40B4-BE49-F238E27FC236}">
                <a16:creationId xmlns:a16="http://schemas.microsoft.com/office/drawing/2014/main" id="{93C0240B-6657-4EDD-A1F1-7BA13E374561}"/>
              </a:ext>
            </a:extLst>
          </p:cNvPr>
          <p:cNvSpPr txBox="1">
            <a:spLocks/>
          </p:cNvSpPr>
          <p:nvPr/>
        </p:nvSpPr>
        <p:spPr>
          <a:xfrm>
            <a:off x="3107484" y="2801778"/>
            <a:ext cx="1732192"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ORGANIZATION</a:t>
            </a:r>
          </a:p>
        </p:txBody>
      </p:sp>
      <p:sp>
        <p:nvSpPr>
          <p:cNvPr id="622" name="Title 1">
            <a:extLst>
              <a:ext uri="{FF2B5EF4-FFF2-40B4-BE49-F238E27FC236}">
                <a16:creationId xmlns:a16="http://schemas.microsoft.com/office/drawing/2014/main" id="{82FC0CBD-62F5-4D76-A3A9-280EC0A02F31}"/>
              </a:ext>
            </a:extLst>
          </p:cNvPr>
          <p:cNvSpPr txBox="1">
            <a:spLocks/>
          </p:cNvSpPr>
          <p:nvPr/>
        </p:nvSpPr>
        <p:spPr>
          <a:xfrm>
            <a:off x="10342566" y="6007882"/>
            <a:ext cx="127040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TASKS</a:t>
            </a:r>
          </a:p>
        </p:txBody>
      </p:sp>
      <p:sp>
        <p:nvSpPr>
          <p:cNvPr id="623" name="Title 1">
            <a:extLst>
              <a:ext uri="{FF2B5EF4-FFF2-40B4-BE49-F238E27FC236}">
                <a16:creationId xmlns:a16="http://schemas.microsoft.com/office/drawing/2014/main" id="{D0803B55-E003-4145-89AC-5AE2E6EC2BFC}"/>
              </a:ext>
            </a:extLst>
          </p:cNvPr>
          <p:cNvSpPr txBox="1">
            <a:spLocks/>
          </p:cNvSpPr>
          <p:nvPr/>
        </p:nvSpPr>
        <p:spPr>
          <a:xfrm>
            <a:off x="1012143" y="5861666"/>
            <a:ext cx="127040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EMAIL</a:t>
            </a:r>
          </a:p>
        </p:txBody>
      </p:sp>
      <p:sp>
        <p:nvSpPr>
          <p:cNvPr id="624" name="Title 1">
            <a:extLst>
              <a:ext uri="{FF2B5EF4-FFF2-40B4-BE49-F238E27FC236}">
                <a16:creationId xmlns:a16="http://schemas.microsoft.com/office/drawing/2014/main" id="{CDDBE06D-204D-4FCA-9163-ACE5081C150B}"/>
              </a:ext>
            </a:extLst>
          </p:cNvPr>
          <p:cNvSpPr txBox="1">
            <a:spLocks/>
          </p:cNvSpPr>
          <p:nvPr/>
        </p:nvSpPr>
        <p:spPr>
          <a:xfrm>
            <a:off x="8287761" y="4113376"/>
            <a:ext cx="127040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EVENTS</a:t>
            </a:r>
          </a:p>
        </p:txBody>
      </p:sp>
      <p:grpSp>
        <p:nvGrpSpPr>
          <p:cNvPr id="625" name="Group 1">
            <a:extLst>
              <a:ext uri="{FF2B5EF4-FFF2-40B4-BE49-F238E27FC236}">
                <a16:creationId xmlns:a16="http://schemas.microsoft.com/office/drawing/2014/main" id="{4DD33304-0E7D-4F97-B7D7-6E8DBA47A845}"/>
              </a:ext>
            </a:extLst>
          </p:cNvPr>
          <p:cNvGrpSpPr/>
          <p:nvPr/>
        </p:nvGrpSpPr>
        <p:grpSpPr>
          <a:xfrm>
            <a:off x="3647865" y="2198586"/>
            <a:ext cx="643460" cy="643458"/>
            <a:chOff x="3575799" y="2155673"/>
            <a:chExt cx="630900" cy="630898"/>
          </a:xfrm>
          <a:solidFill>
            <a:schemeClr val="accent1"/>
          </a:solidFill>
        </p:grpSpPr>
        <p:sp>
          <p:nvSpPr>
            <p:cNvPr id="626" name="Oval 100">
              <a:extLst>
                <a:ext uri="{FF2B5EF4-FFF2-40B4-BE49-F238E27FC236}">
                  <a16:creationId xmlns:a16="http://schemas.microsoft.com/office/drawing/2014/main" id="{0668AEE6-9D24-49B5-9BB9-377130DBDBAE}"/>
                </a:ext>
              </a:extLst>
            </p:cNvPr>
            <p:cNvSpPr/>
            <p:nvPr/>
          </p:nvSpPr>
          <p:spPr bwMode="auto">
            <a:xfrm>
              <a:off x="3575799" y="2155673"/>
              <a:ext cx="630900" cy="630898"/>
            </a:xfrm>
            <a:prstGeom prst="ellipse">
              <a:avLst/>
            </a:prstGeom>
            <a:grp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16" rIns="0" bIns="46616" numCol="1" spcCol="0" rtlCol="0" fromWordArt="0" anchor="ctr" anchorCtr="0" forceAA="0" compatLnSpc="1">
              <a:prstTxWarp prst="textNoShape">
                <a:avLst/>
              </a:prstTxWarp>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pic>
          <p:nvPicPr>
            <p:cNvPr id="627" name="Graphic 188" descr="Hierarchy">
              <a:extLst>
                <a:ext uri="{FF2B5EF4-FFF2-40B4-BE49-F238E27FC236}">
                  <a16:creationId xmlns:a16="http://schemas.microsoft.com/office/drawing/2014/main" id="{3D077382-60DF-43EC-8D6E-59FD92E833A5}"/>
                </a:ext>
              </a:extLst>
            </p:cNvPr>
            <p:cNvPicPr>
              <a:picLocks noChangeAspect="1"/>
            </p:cNvPicPr>
            <p:nvPr/>
          </p:nvPicPr>
          <p:blipFill>
            <a:blip r:embed="rId19" cstate="screen">
              <a:extLst>
                <a:ext uri="{28A0092B-C50C-407E-A947-70E740481C1C}">
                  <a14:useLocalDpi xmlns:a14="http://schemas.microsoft.com/office/drawing/2010/main"/>
                </a:ext>
                <a:ext uri="{96DAC541-7B7A-43D3-8B79-37D633B846F1}">
                  <asvg:svgBlip xmlns:asvg="http://schemas.microsoft.com/office/drawing/2016/SVG/main" r:embed="rId20"/>
                </a:ext>
              </a:extLst>
            </a:blip>
            <a:stretch>
              <a:fillRect/>
            </a:stretch>
          </p:blipFill>
          <p:spPr>
            <a:xfrm>
              <a:off x="3666454" y="2201404"/>
              <a:ext cx="464741" cy="464741"/>
            </a:xfrm>
            <a:prstGeom prst="rect">
              <a:avLst/>
            </a:prstGeom>
          </p:spPr>
        </p:pic>
      </p:grpSp>
      <p:sp>
        <p:nvSpPr>
          <p:cNvPr id="628" name="Title 1">
            <a:extLst>
              <a:ext uri="{FF2B5EF4-FFF2-40B4-BE49-F238E27FC236}">
                <a16:creationId xmlns:a16="http://schemas.microsoft.com/office/drawing/2014/main" id="{19CD5960-192C-43C9-9CF9-07B5F2F3537C}"/>
              </a:ext>
            </a:extLst>
          </p:cNvPr>
          <p:cNvSpPr txBox="1">
            <a:spLocks/>
          </p:cNvSpPr>
          <p:nvPr/>
        </p:nvSpPr>
        <p:spPr>
          <a:xfrm>
            <a:off x="3395666" y="3857955"/>
            <a:ext cx="1508910"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DOCUMENTS</a:t>
            </a:r>
          </a:p>
        </p:txBody>
      </p:sp>
      <p:grpSp>
        <p:nvGrpSpPr>
          <p:cNvPr id="629" name="Group 204">
            <a:extLst>
              <a:ext uri="{FF2B5EF4-FFF2-40B4-BE49-F238E27FC236}">
                <a16:creationId xmlns:a16="http://schemas.microsoft.com/office/drawing/2014/main" id="{E37DBD8E-58B2-4CAF-9F50-96A25B021068}"/>
              </a:ext>
            </a:extLst>
          </p:cNvPr>
          <p:cNvGrpSpPr>
            <a:grpSpLocks noChangeAspect="1"/>
          </p:cNvGrpSpPr>
          <p:nvPr/>
        </p:nvGrpSpPr>
        <p:grpSpPr>
          <a:xfrm>
            <a:off x="741503" y="3835450"/>
            <a:ext cx="643551" cy="643549"/>
            <a:chOff x="8869606" y="1761068"/>
            <a:chExt cx="643734" cy="643732"/>
          </a:xfrm>
          <a:solidFill>
            <a:schemeClr val="accent1"/>
          </a:solidFill>
        </p:grpSpPr>
        <p:sp>
          <p:nvSpPr>
            <p:cNvPr id="630" name="Oval 205">
              <a:extLst>
                <a:ext uri="{FF2B5EF4-FFF2-40B4-BE49-F238E27FC236}">
                  <a16:creationId xmlns:a16="http://schemas.microsoft.com/office/drawing/2014/main" id="{47FC2548-56E2-4160-90F0-AB69E5070920}"/>
                </a:ext>
              </a:extLst>
            </p:cNvPr>
            <p:cNvSpPr/>
            <p:nvPr/>
          </p:nvSpPr>
          <p:spPr bwMode="auto">
            <a:xfrm>
              <a:off x="8869606" y="1761068"/>
              <a:ext cx="643734" cy="643732"/>
            </a:xfrm>
            <a:prstGeom prst="ellipse">
              <a:avLst/>
            </a:prstGeom>
            <a:grp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23" rIns="0" bIns="46623"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631" name="Freeform 9">
              <a:extLst>
                <a:ext uri="{FF2B5EF4-FFF2-40B4-BE49-F238E27FC236}">
                  <a16:creationId xmlns:a16="http://schemas.microsoft.com/office/drawing/2014/main" id="{5784EC5D-215A-4A45-8EB9-58E0217CD025}"/>
                </a:ext>
              </a:extLst>
            </p:cNvPr>
            <p:cNvSpPr>
              <a:spLocks noEditPoints="1"/>
            </p:cNvSpPr>
            <p:nvPr/>
          </p:nvSpPr>
          <p:spPr bwMode="auto">
            <a:xfrm>
              <a:off x="9022853" y="1948001"/>
              <a:ext cx="337240" cy="269866"/>
            </a:xfrm>
            <a:custGeom>
              <a:avLst/>
              <a:gdLst>
                <a:gd name="T0" fmla="*/ 899 w 2698"/>
                <a:gd name="T1" fmla="*/ 720 h 2159"/>
                <a:gd name="T2" fmla="*/ 2698 w 2698"/>
                <a:gd name="T3" fmla="*/ 720 h 2159"/>
                <a:gd name="T4" fmla="*/ 2698 w 2698"/>
                <a:gd name="T5" fmla="*/ 1800 h 2159"/>
                <a:gd name="T6" fmla="*/ 899 w 2698"/>
                <a:gd name="T7" fmla="*/ 1800 h 2159"/>
                <a:gd name="T8" fmla="*/ 899 w 2698"/>
                <a:gd name="T9" fmla="*/ 720 h 2159"/>
                <a:gd name="T10" fmla="*/ 1799 w 2698"/>
                <a:gd name="T11" fmla="*/ 1800 h 2159"/>
                <a:gd name="T12" fmla="*/ 1799 w 2698"/>
                <a:gd name="T13" fmla="*/ 2159 h 2159"/>
                <a:gd name="T14" fmla="*/ 1349 w 2698"/>
                <a:gd name="T15" fmla="*/ 2159 h 2159"/>
                <a:gd name="T16" fmla="*/ 2248 w 2698"/>
                <a:gd name="T17" fmla="*/ 2159 h 2159"/>
                <a:gd name="T18" fmla="*/ 271 w 2698"/>
                <a:gd name="T19" fmla="*/ 360 h 2159"/>
                <a:gd name="T20" fmla="*/ 810 w 2698"/>
                <a:gd name="T21" fmla="*/ 360 h 2159"/>
                <a:gd name="T22" fmla="*/ 271 w 2698"/>
                <a:gd name="T23" fmla="*/ 1800 h 2159"/>
                <a:gd name="T24" fmla="*/ 899 w 2698"/>
                <a:gd name="T25" fmla="*/ 1800 h 2159"/>
                <a:gd name="T26" fmla="*/ 271 w 2698"/>
                <a:gd name="T27" fmla="*/ 1440 h 2159"/>
                <a:gd name="T28" fmla="*/ 904 w 2698"/>
                <a:gd name="T29" fmla="*/ 1440 h 2159"/>
                <a:gd name="T30" fmla="*/ 1080 w 2698"/>
                <a:gd name="T31" fmla="*/ 720 h 2159"/>
                <a:gd name="T32" fmla="*/ 1080 w 2698"/>
                <a:gd name="T33" fmla="*/ 0 h 2159"/>
                <a:gd name="T34" fmla="*/ 0 w 2698"/>
                <a:gd name="T35" fmla="*/ 0 h 2159"/>
                <a:gd name="T36" fmla="*/ 0 w 2698"/>
                <a:gd name="T37" fmla="*/ 2159 h 2159"/>
                <a:gd name="T38" fmla="*/ 1080 w 2698"/>
                <a:gd name="T39" fmla="*/ 2159 h 2159"/>
                <a:gd name="T40" fmla="*/ 1080 w 2698"/>
                <a:gd name="T41" fmla="*/ 1800 h 2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98" h="2159">
                  <a:moveTo>
                    <a:pt x="899" y="720"/>
                  </a:moveTo>
                  <a:lnTo>
                    <a:pt x="2698" y="720"/>
                  </a:lnTo>
                  <a:lnTo>
                    <a:pt x="2698" y="1800"/>
                  </a:lnTo>
                  <a:lnTo>
                    <a:pt x="899" y="1800"/>
                  </a:lnTo>
                  <a:lnTo>
                    <a:pt x="899" y="720"/>
                  </a:lnTo>
                  <a:moveTo>
                    <a:pt x="1799" y="1800"/>
                  </a:moveTo>
                  <a:lnTo>
                    <a:pt x="1799" y="2159"/>
                  </a:lnTo>
                  <a:moveTo>
                    <a:pt x="1349" y="2159"/>
                  </a:moveTo>
                  <a:lnTo>
                    <a:pt x="2248" y="2159"/>
                  </a:lnTo>
                  <a:moveTo>
                    <a:pt x="271" y="360"/>
                  </a:moveTo>
                  <a:lnTo>
                    <a:pt x="810" y="360"/>
                  </a:lnTo>
                  <a:moveTo>
                    <a:pt x="271" y="1800"/>
                  </a:moveTo>
                  <a:lnTo>
                    <a:pt x="899" y="1800"/>
                  </a:lnTo>
                  <a:moveTo>
                    <a:pt x="271" y="1440"/>
                  </a:moveTo>
                  <a:lnTo>
                    <a:pt x="904" y="1440"/>
                  </a:lnTo>
                  <a:moveTo>
                    <a:pt x="1080" y="720"/>
                  </a:moveTo>
                  <a:lnTo>
                    <a:pt x="1080" y="0"/>
                  </a:lnTo>
                  <a:lnTo>
                    <a:pt x="0" y="0"/>
                  </a:lnTo>
                  <a:lnTo>
                    <a:pt x="0" y="2159"/>
                  </a:lnTo>
                  <a:lnTo>
                    <a:pt x="1080" y="2159"/>
                  </a:lnTo>
                  <a:lnTo>
                    <a:pt x="1080" y="1800"/>
                  </a:lnTo>
                </a:path>
              </a:pathLst>
            </a:custGeom>
            <a:grpFill/>
            <a:ln w="19050" cap="flat">
              <a:solidFill>
                <a:schemeClr val="bg1"/>
              </a:solidFill>
              <a:prstDash val="solid"/>
              <a:miter lim="800000"/>
              <a:headEnd/>
              <a:tailEnd/>
            </a:ln>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Semilight"/>
                <a:ea typeface="+mn-ea"/>
                <a:cs typeface="+mn-cs"/>
              </a:endParaRPr>
            </a:p>
          </p:txBody>
        </p:sp>
      </p:grpSp>
      <p:sp>
        <p:nvSpPr>
          <p:cNvPr id="632" name="Title 1">
            <a:extLst>
              <a:ext uri="{FF2B5EF4-FFF2-40B4-BE49-F238E27FC236}">
                <a16:creationId xmlns:a16="http://schemas.microsoft.com/office/drawing/2014/main" id="{9D64D4DC-444F-4741-8447-78C188289043}"/>
              </a:ext>
            </a:extLst>
          </p:cNvPr>
          <p:cNvSpPr txBox="1">
            <a:spLocks/>
          </p:cNvSpPr>
          <p:nvPr/>
        </p:nvSpPr>
        <p:spPr>
          <a:xfrm>
            <a:off x="390748" y="4491743"/>
            <a:ext cx="127040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DEVICES</a:t>
            </a:r>
          </a:p>
        </p:txBody>
      </p:sp>
      <p:grpSp>
        <p:nvGrpSpPr>
          <p:cNvPr id="633" name="Group 2">
            <a:extLst>
              <a:ext uri="{FF2B5EF4-FFF2-40B4-BE49-F238E27FC236}">
                <a16:creationId xmlns:a16="http://schemas.microsoft.com/office/drawing/2014/main" id="{029786B8-94CD-40A3-8463-8B83EAA866A3}"/>
              </a:ext>
            </a:extLst>
          </p:cNvPr>
          <p:cNvGrpSpPr/>
          <p:nvPr/>
        </p:nvGrpSpPr>
        <p:grpSpPr>
          <a:xfrm>
            <a:off x="3835595" y="4160499"/>
            <a:ext cx="609427" cy="609427"/>
            <a:chOff x="3759864" y="4079291"/>
            <a:chExt cx="597532" cy="597532"/>
          </a:xfrm>
          <a:solidFill>
            <a:schemeClr val="accent1"/>
          </a:solidFill>
        </p:grpSpPr>
        <p:sp>
          <p:nvSpPr>
            <p:cNvPr id="634" name="Oval 154">
              <a:extLst>
                <a:ext uri="{FF2B5EF4-FFF2-40B4-BE49-F238E27FC236}">
                  <a16:creationId xmlns:a16="http://schemas.microsoft.com/office/drawing/2014/main" id="{D9A3AF1B-2E52-4905-B976-388DA330FC0F}"/>
                </a:ext>
              </a:extLst>
            </p:cNvPr>
            <p:cNvSpPr/>
            <p:nvPr/>
          </p:nvSpPr>
          <p:spPr bwMode="auto">
            <a:xfrm>
              <a:off x="3759864" y="4079291"/>
              <a:ext cx="597532" cy="597532"/>
            </a:xfrm>
            <a:prstGeom prst="ellipse">
              <a:avLst/>
            </a:prstGeom>
            <a:grpFill/>
            <a:ln w="9525" cap="flat" cmpd="sng" algn="ctr">
              <a:noFill/>
              <a:prstDash val="solid"/>
              <a:headEnd type="none" w="med" len="med"/>
              <a:tailEnd type="none" w="med" len="med"/>
            </a:ln>
            <a:effectLst/>
          </p:spPr>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marL="0" marR="0" lvl="0" indent="0" algn="ctr" defTabSz="950846" rtl="0"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35" name="Freeform 36">
              <a:extLst>
                <a:ext uri="{FF2B5EF4-FFF2-40B4-BE49-F238E27FC236}">
                  <a16:creationId xmlns:a16="http://schemas.microsoft.com/office/drawing/2014/main" id="{48471474-6B68-4F3D-94E2-2F0484687088}"/>
                </a:ext>
              </a:extLst>
            </p:cNvPr>
            <p:cNvSpPr>
              <a:spLocks noEditPoints="1"/>
            </p:cNvSpPr>
            <p:nvPr/>
          </p:nvSpPr>
          <p:spPr bwMode="auto">
            <a:xfrm>
              <a:off x="3925917" y="4269649"/>
              <a:ext cx="266086" cy="194406"/>
            </a:xfrm>
            <a:custGeom>
              <a:avLst/>
              <a:gdLst>
                <a:gd name="T0" fmla="*/ 339 w 339"/>
                <a:gd name="T1" fmla="*/ 247 h 247"/>
                <a:gd name="T2" fmla="*/ 0 w 339"/>
                <a:gd name="T3" fmla="*/ 247 h 247"/>
                <a:gd name="T4" fmla="*/ 0 w 339"/>
                <a:gd name="T5" fmla="*/ 45 h 247"/>
                <a:gd name="T6" fmla="*/ 339 w 339"/>
                <a:gd name="T7" fmla="*/ 45 h 247"/>
                <a:gd name="T8" fmla="*/ 339 w 339"/>
                <a:gd name="T9" fmla="*/ 247 h 247"/>
                <a:gd name="T10" fmla="*/ 203 w 339"/>
                <a:gd name="T11" fmla="*/ 133 h 247"/>
                <a:gd name="T12" fmla="*/ 136 w 339"/>
                <a:gd name="T13" fmla="*/ 133 h 247"/>
                <a:gd name="T14" fmla="*/ 136 w 339"/>
                <a:gd name="T15" fmla="*/ 178 h 247"/>
                <a:gd name="T16" fmla="*/ 203 w 339"/>
                <a:gd name="T17" fmla="*/ 178 h 247"/>
                <a:gd name="T18" fmla="*/ 203 w 339"/>
                <a:gd name="T19" fmla="*/ 133 h 247"/>
                <a:gd name="T20" fmla="*/ 136 w 339"/>
                <a:gd name="T21" fmla="*/ 161 h 247"/>
                <a:gd name="T22" fmla="*/ 0 w 339"/>
                <a:gd name="T23" fmla="*/ 90 h 247"/>
                <a:gd name="T24" fmla="*/ 203 w 339"/>
                <a:gd name="T25" fmla="*/ 161 h 247"/>
                <a:gd name="T26" fmla="*/ 339 w 339"/>
                <a:gd name="T27" fmla="*/ 90 h 247"/>
                <a:gd name="T28" fmla="*/ 228 w 339"/>
                <a:gd name="T29" fmla="*/ 45 h 247"/>
                <a:gd name="T30" fmla="*/ 228 w 339"/>
                <a:gd name="T31" fmla="*/ 17 h 247"/>
                <a:gd name="T32" fmla="*/ 211 w 339"/>
                <a:gd name="T33" fmla="*/ 0 h 247"/>
                <a:gd name="T34" fmla="*/ 129 w 339"/>
                <a:gd name="T35" fmla="*/ 0 h 247"/>
                <a:gd name="T36" fmla="*/ 112 w 339"/>
                <a:gd name="T37" fmla="*/ 17 h 247"/>
                <a:gd name="T38" fmla="*/ 112 w 339"/>
                <a:gd name="T39" fmla="*/ 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9" h="247">
                  <a:moveTo>
                    <a:pt x="339" y="247"/>
                  </a:moveTo>
                  <a:cubicBezTo>
                    <a:pt x="0" y="247"/>
                    <a:pt x="0" y="247"/>
                    <a:pt x="0" y="247"/>
                  </a:cubicBezTo>
                  <a:cubicBezTo>
                    <a:pt x="0" y="45"/>
                    <a:pt x="0" y="45"/>
                    <a:pt x="0" y="45"/>
                  </a:cubicBezTo>
                  <a:cubicBezTo>
                    <a:pt x="339" y="45"/>
                    <a:pt x="339" y="45"/>
                    <a:pt x="339" y="45"/>
                  </a:cubicBezTo>
                  <a:lnTo>
                    <a:pt x="339" y="247"/>
                  </a:lnTo>
                  <a:close/>
                  <a:moveTo>
                    <a:pt x="203" y="133"/>
                  </a:moveTo>
                  <a:cubicBezTo>
                    <a:pt x="136" y="133"/>
                    <a:pt x="136" y="133"/>
                    <a:pt x="136" y="133"/>
                  </a:cubicBezTo>
                  <a:cubicBezTo>
                    <a:pt x="136" y="178"/>
                    <a:pt x="136" y="178"/>
                    <a:pt x="136" y="178"/>
                  </a:cubicBezTo>
                  <a:cubicBezTo>
                    <a:pt x="203" y="178"/>
                    <a:pt x="203" y="178"/>
                    <a:pt x="203" y="178"/>
                  </a:cubicBezTo>
                  <a:lnTo>
                    <a:pt x="203" y="133"/>
                  </a:lnTo>
                  <a:close/>
                  <a:moveTo>
                    <a:pt x="136" y="161"/>
                  </a:moveTo>
                  <a:cubicBezTo>
                    <a:pt x="0" y="90"/>
                    <a:pt x="0" y="90"/>
                    <a:pt x="0" y="90"/>
                  </a:cubicBezTo>
                  <a:moveTo>
                    <a:pt x="203" y="161"/>
                  </a:moveTo>
                  <a:cubicBezTo>
                    <a:pt x="339" y="90"/>
                    <a:pt x="339" y="90"/>
                    <a:pt x="339" y="90"/>
                  </a:cubicBezTo>
                  <a:moveTo>
                    <a:pt x="228" y="45"/>
                  </a:moveTo>
                  <a:cubicBezTo>
                    <a:pt x="228" y="17"/>
                    <a:pt x="228" y="17"/>
                    <a:pt x="228" y="17"/>
                  </a:cubicBezTo>
                  <a:cubicBezTo>
                    <a:pt x="228" y="7"/>
                    <a:pt x="220" y="0"/>
                    <a:pt x="211" y="0"/>
                  </a:cubicBezTo>
                  <a:cubicBezTo>
                    <a:pt x="129" y="0"/>
                    <a:pt x="129" y="0"/>
                    <a:pt x="129" y="0"/>
                  </a:cubicBezTo>
                  <a:cubicBezTo>
                    <a:pt x="119" y="0"/>
                    <a:pt x="112" y="7"/>
                    <a:pt x="112" y="17"/>
                  </a:cubicBezTo>
                  <a:cubicBezTo>
                    <a:pt x="112" y="45"/>
                    <a:pt x="112" y="45"/>
                    <a:pt x="112" y="45"/>
                  </a:cubicBezTo>
                </a:path>
              </a:pathLst>
            </a:custGeom>
            <a:grpFill/>
            <a:ln w="19050" cap="flat">
              <a:solidFill>
                <a:schemeClr val="bg1"/>
              </a:solidFill>
              <a:prstDash val="solid"/>
              <a:miter lim="800000"/>
              <a:headEnd/>
              <a:tailEnd/>
            </a:ln>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Semilight"/>
                <a:ea typeface="+mn-ea"/>
                <a:cs typeface="+mn-cs"/>
              </a:endParaRPr>
            </a:p>
          </p:txBody>
        </p:sp>
      </p:grpSp>
      <p:sp>
        <p:nvSpPr>
          <p:cNvPr id="636" name="Title 1">
            <a:extLst>
              <a:ext uri="{FF2B5EF4-FFF2-40B4-BE49-F238E27FC236}">
                <a16:creationId xmlns:a16="http://schemas.microsoft.com/office/drawing/2014/main" id="{04D19B09-BB6B-4337-AFBB-6D8673A18B30}"/>
              </a:ext>
            </a:extLst>
          </p:cNvPr>
          <p:cNvSpPr txBox="1">
            <a:spLocks/>
          </p:cNvSpPr>
          <p:nvPr/>
        </p:nvSpPr>
        <p:spPr>
          <a:xfrm>
            <a:off x="4691321" y="3449771"/>
            <a:ext cx="209287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CHATS</a:t>
            </a:r>
          </a:p>
        </p:txBody>
      </p:sp>
      <p:grpSp>
        <p:nvGrpSpPr>
          <p:cNvPr id="637" name="Group 221">
            <a:extLst>
              <a:ext uri="{FF2B5EF4-FFF2-40B4-BE49-F238E27FC236}">
                <a16:creationId xmlns:a16="http://schemas.microsoft.com/office/drawing/2014/main" id="{1C3B95DD-DE72-4A2E-9DC7-3D99FEBB8C33}"/>
              </a:ext>
            </a:extLst>
          </p:cNvPr>
          <p:cNvGrpSpPr/>
          <p:nvPr/>
        </p:nvGrpSpPr>
        <p:grpSpPr>
          <a:xfrm>
            <a:off x="3049642" y="5539917"/>
            <a:ext cx="643496" cy="643496"/>
            <a:chOff x="9874665" y="4331032"/>
            <a:chExt cx="820389" cy="822960"/>
          </a:xfrm>
          <a:solidFill>
            <a:schemeClr val="accent1"/>
          </a:solidFill>
        </p:grpSpPr>
        <p:sp>
          <p:nvSpPr>
            <p:cNvPr id="638" name="Oval 223">
              <a:extLst>
                <a:ext uri="{FF2B5EF4-FFF2-40B4-BE49-F238E27FC236}">
                  <a16:creationId xmlns:a16="http://schemas.microsoft.com/office/drawing/2014/main" id="{D3BCB964-CDD8-4C7E-9C4B-4C535DCEA614}"/>
                </a:ext>
              </a:extLst>
            </p:cNvPr>
            <p:cNvSpPr/>
            <p:nvPr/>
          </p:nvSpPr>
          <p:spPr bwMode="auto">
            <a:xfrm>
              <a:off x="9874665" y="4331032"/>
              <a:ext cx="820389" cy="82296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0171C7"/>
                </a:solidFill>
                <a:effectLst/>
                <a:uLnTx/>
                <a:uFillTx/>
                <a:latin typeface="Segoe UI Semilight"/>
                <a:ea typeface="Segoe UI" pitchFamily="34" charset="0"/>
                <a:cs typeface="Segoe UI" pitchFamily="34" charset="0"/>
              </a:endParaRPr>
            </a:p>
          </p:txBody>
        </p:sp>
        <p:grpSp>
          <p:nvGrpSpPr>
            <p:cNvPr id="639" name="Group 224">
              <a:extLst>
                <a:ext uri="{FF2B5EF4-FFF2-40B4-BE49-F238E27FC236}">
                  <a16:creationId xmlns:a16="http://schemas.microsoft.com/office/drawing/2014/main" id="{3C944E4C-9939-456C-A25F-F7421F5DC81C}"/>
                </a:ext>
              </a:extLst>
            </p:cNvPr>
            <p:cNvGrpSpPr/>
            <p:nvPr/>
          </p:nvGrpSpPr>
          <p:grpSpPr>
            <a:xfrm>
              <a:off x="10019747" y="4449016"/>
              <a:ext cx="520838" cy="488936"/>
              <a:chOff x="11364423" y="5182110"/>
              <a:chExt cx="530223" cy="523521"/>
            </a:xfrm>
            <a:grpFill/>
          </p:grpSpPr>
          <p:sp>
            <p:nvSpPr>
              <p:cNvPr id="640" name="Oval 225">
                <a:extLst>
                  <a:ext uri="{FF2B5EF4-FFF2-40B4-BE49-F238E27FC236}">
                    <a16:creationId xmlns:a16="http://schemas.microsoft.com/office/drawing/2014/main" id="{D4A063B2-37AC-45DF-AB5D-A2CC42232A4E}"/>
                  </a:ext>
                </a:extLst>
              </p:cNvPr>
              <p:cNvSpPr/>
              <p:nvPr/>
            </p:nvSpPr>
            <p:spPr bwMode="auto">
              <a:xfrm>
                <a:off x="11402606" y="5248431"/>
                <a:ext cx="457200" cy="457200"/>
              </a:xfrm>
              <a:prstGeom prst="ellipse">
                <a:avLst/>
              </a:prstGeom>
              <a:grpFill/>
              <a:ln w="19050">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0171C7"/>
                  </a:solidFill>
                  <a:effectLst/>
                  <a:uLnTx/>
                  <a:uFillTx/>
                  <a:latin typeface="Segoe UI Semilight"/>
                  <a:ea typeface="Segoe UI" pitchFamily="34" charset="0"/>
                  <a:cs typeface="Segoe UI" pitchFamily="34" charset="0"/>
                </a:endParaRPr>
              </a:p>
            </p:txBody>
          </p:sp>
          <p:sp>
            <p:nvSpPr>
              <p:cNvPr id="641" name="Oval 227">
                <a:extLst>
                  <a:ext uri="{FF2B5EF4-FFF2-40B4-BE49-F238E27FC236}">
                    <a16:creationId xmlns:a16="http://schemas.microsoft.com/office/drawing/2014/main" id="{72CE2F1A-7BBF-4DD6-9E87-9CCE39C75FF7}"/>
                  </a:ext>
                </a:extLst>
              </p:cNvPr>
              <p:cNvSpPr/>
              <p:nvPr/>
            </p:nvSpPr>
            <p:spPr bwMode="auto">
              <a:xfrm>
                <a:off x="11562626" y="5182110"/>
                <a:ext cx="137160" cy="137160"/>
              </a:xfrm>
              <a:prstGeom prst="ellipse">
                <a:avLst/>
              </a:prstGeom>
              <a:grpFill/>
              <a:ln w="19050">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0171C7"/>
                  </a:solidFill>
                  <a:effectLst/>
                  <a:uLnTx/>
                  <a:uFillTx/>
                  <a:latin typeface="Segoe UI Semilight"/>
                  <a:ea typeface="Segoe UI" pitchFamily="34" charset="0"/>
                  <a:cs typeface="Segoe UI" pitchFamily="34" charset="0"/>
                </a:endParaRPr>
              </a:p>
            </p:txBody>
          </p:sp>
          <p:sp>
            <p:nvSpPr>
              <p:cNvPr id="642" name="Oval 228">
                <a:extLst>
                  <a:ext uri="{FF2B5EF4-FFF2-40B4-BE49-F238E27FC236}">
                    <a16:creationId xmlns:a16="http://schemas.microsoft.com/office/drawing/2014/main" id="{38FBD0E1-1140-4D4D-AECB-C2DBCB5FF6E3}"/>
                  </a:ext>
                </a:extLst>
              </p:cNvPr>
              <p:cNvSpPr/>
              <p:nvPr/>
            </p:nvSpPr>
            <p:spPr bwMode="auto">
              <a:xfrm>
                <a:off x="11364423" y="5521270"/>
                <a:ext cx="137160" cy="137160"/>
              </a:xfrm>
              <a:prstGeom prst="ellipse">
                <a:avLst/>
              </a:prstGeom>
              <a:grpFill/>
              <a:ln w="19050">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0171C7"/>
                  </a:solidFill>
                  <a:effectLst/>
                  <a:uLnTx/>
                  <a:uFillTx/>
                  <a:latin typeface="Segoe UI Semilight"/>
                  <a:ea typeface="Segoe UI" pitchFamily="34" charset="0"/>
                  <a:cs typeface="Segoe UI" pitchFamily="34" charset="0"/>
                </a:endParaRPr>
              </a:p>
            </p:txBody>
          </p:sp>
          <p:sp>
            <p:nvSpPr>
              <p:cNvPr id="643" name="Oval 230">
                <a:extLst>
                  <a:ext uri="{FF2B5EF4-FFF2-40B4-BE49-F238E27FC236}">
                    <a16:creationId xmlns:a16="http://schemas.microsoft.com/office/drawing/2014/main" id="{CEDB6FA2-BF7E-4893-A68F-B7477CC76B32}"/>
                  </a:ext>
                </a:extLst>
              </p:cNvPr>
              <p:cNvSpPr/>
              <p:nvPr/>
            </p:nvSpPr>
            <p:spPr bwMode="auto">
              <a:xfrm>
                <a:off x="11757486" y="5521270"/>
                <a:ext cx="137160" cy="137160"/>
              </a:xfrm>
              <a:prstGeom prst="ellipse">
                <a:avLst/>
              </a:prstGeom>
              <a:grpFill/>
              <a:ln w="19050">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0171C7"/>
                  </a:solidFill>
                  <a:effectLst/>
                  <a:uLnTx/>
                  <a:uFillTx/>
                  <a:latin typeface="Segoe UI Semilight"/>
                  <a:ea typeface="Segoe UI" pitchFamily="34" charset="0"/>
                  <a:cs typeface="Segoe UI" pitchFamily="34" charset="0"/>
                </a:endParaRPr>
              </a:p>
            </p:txBody>
          </p:sp>
        </p:grpSp>
      </p:grpSp>
      <p:sp>
        <p:nvSpPr>
          <p:cNvPr id="644" name="Title 1">
            <a:extLst>
              <a:ext uri="{FF2B5EF4-FFF2-40B4-BE49-F238E27FC236}">
                <a16:creationId xmlns:a16="http://schemas.microsoft.com/office/drawing/2014/main" id="{230DD206-05CE-4EF0-A0FF-B6DFD9353437}"/>
              </a:ext>
            </a:extLst>
          </p:cNvPr>
          <p:cNvSpPr txBox="1">
            <a:spLocks/>
          </p:cNvSpPr>
          <p:nvPr/>
        </p:nvSpPr>
        <p:spPr>
          <a:xfrm>
            <a:off x="2367640" y="6165846"/>
            <a:ext cx="188626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TEAMS</a:t>
            </a:r>
          </a:p>
        </p:txBody>
      </p:sp>
      <p:sp>
        <p:nvSpPr>
          <p:cNvPr id="645" name="Title 1">
            <a:extLst>
              <a:ext uri="{FF2B5EF4-FFF2-40B4-BE49-F238E27FC236}">
                <a16:creationId xmlns:a16="http://schemas.microsoft.com/office/drawing/2014/main" id="{237F00C9-8719-4C7A-96CA-1165231DF516}"/>
              </a:ext>
            </a:extLst>
          </p:cNvPr>
          <p:cNvSpPr txBox="1">
            <a:spLocks/>
          </p:cNvSpPr>
          <p:nvPr/>
        </p:nvSpPr>
        <p:spPr>
          <a:xfrm>
            <a:off x="7899517" y="1242010"/>
            <a:ext cx="1305576"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ACTIVITY</a:t>
            </a:r>
          </a:p>
        </p:txBody>
      </p:sp>
      <p:sp>
        <p:nvSpPr>
          <p:cNvPr id="646" name="Title 1">
            <a:extLst>
              <a:ext uri="{FF2B5EF4-FFF2-40B4-BE49-F238E27FC236}">
                <a16:creationId xmlns:a16="http://schemas.microsoft.com/office/drawing/2014/main" id="{5F61AEBE-CEA8-49CD-AB68-DC79B4863AB4}"/>
              </a:ext>
            </a:extLst>
          </p:cNvPr>
          <p:cNvSpPr txBox="1">
            <a:spLocks/>
          </p:cNvSpPr>
          <p:nvPr/>
        </p:nvSpPr>
        <p:spPr>
          <a:xfrm>
            <a:off x="4830635" y="2487462"/>
            <a:ext cx="1305576"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TRENDING</a:t>
            </a:r>
          </a:p>
        </p:txBody>
      </p:sp>
      <p:sp>
        <p:nvSpPr>
          <p:cNvPr id="647" name="Title 1">
            <a:extLst>
              <a:ext uri="{FF2B5EF4-FFF2-40B4-BE49-F238E27FC236}">
                <a16:creationId xmlns:a16="http://schemas.microsoft.com/office/drawing/2014/main" id="{1B063783-CEC4-4158-9160-450D46595FB1}"/>
              </a:ext>
            </a:extLst>
          </p:cNvPr>
          <p:cNvSpPr txBox="1">
            <a:spLocks/>
          </p:cNvSpPr>
          <p:nvPr/>
        </p:nvSpPr>
        <p:spPr>
          <a:xfrm>
            <a:off x="6958530" y="4813818"/>
            <a:ext cx="1305576"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SHARED</a:t>
            </a:r>
          </a:p>
        </p:txBody>
      </p:sp>
      <p:sp>
        <p:nvSpPr>
          <p:cNvPr id="648" name="Title 1">
            <a:extLst>
              <a:ext uri="{FF2B5EF4-FFF2-40B4-BE49-F238E27FC236}">
                <a16:creationId xmlns:a16="http://schemas.microsoft.com/office/drawing/2014/main" id="{BE926C45-A958-4C2A-8479-067532FEA4C7}"/>
              </a:ext>
            </a:extLst>
          </p:cNvPr>
          <p:cNvSpPr txBox="1">
            <a:spLocks/>
          </p:cNvSpPr>
          <p:nvPr/>
        </p:nvSpPr>
        <p:spPr>
          <a:xfrm>
            <a:off x="6946684" y="3739500"/>
            <a:ext cx="1270408" cy="339989"/>
          </a:xfrm>
          <a:prstGeom prst="rect">
            <a:avLst/>
          </a:prstGeom>
          <a:ln>
            <a:noFill/>
          </a:ln>
        </p:spPr>
        <p:txBody>
          <a:bodyPr vert="horz" lIns="93221" tIns="46610" rIns="93221" bIns="4661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32060" rtl="0" eaLnBrk="1" fontAlgn="auto" latinLnBrk="0" hangingPunct="1">
              <a:lnSpc>
                <a:spcPct val="100000"/>
              </a:lnSpc>
              <a:spcBef>
                <a:spcPct val="0"/>
              </a:spcBef>
              <a:spcAft>
                <a:spcPts val="0"/>
              </a:spcAft>
              <a:buClrTx/>
              <a:buSzTx/>
              <a:buFontTx/>
              <a:buNone/>
              <a:tabLst/>
              <a:defRPr/>
            </a:pPr>
            <a:r>
              <a:rPr kumimoji="0" lang="en-US" sz="1632" b="0" i="0" u="none" strike="noStrike" kern="1200" cap="none" spc="0" normalizeH="0" baseline="0" noProof="0">
                <a:ln>
                  <a:noFill/>
                </a:ln>
                <a:solidFill>
                  <a:srgbClr val="2C292A"/>
                </a:solidFill>
                <a:effectLst/>
                <a:uLnTx/>
                <a:uFillTx/>
                <a:latin typeface="Segoe UI Semibold" panose="020B0702040204020203" pitchFamily="34" charset="0"/>
                <a:ea typeface="+mj-ea"/>
                <a:cs typeface="Segoe UI" panose="020B0502040204020203" pitchFamily="34" charset="0"/>
              </a:rPr>
              <a:t>REPORTS</a:t>
            </a:r>
          </a:p>
        </p:txBody>
      </p:sp>
    </p:spTree>
    <p:extLst>
      <p:ext uri="{BB962C8B-B14F-4D97-AF65-F5344CB8AC3E}">
        <p14:creationId xmlns:p14="http://schemas.microsoft.com/office/powerpoint/2010/main" val="2488125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499"/>
                                          </p:stCondLst>
                                        </p:cTn>
                                        <p:tgtEl>
                                          <p:spTgt spid="594"/>
                                        </p:tgtEl>
                                        <p:attrNameLst>
                                          <p:attrName>style.visibility</p:attrName>
                                        </p:attrNameLst>
                                      </p:cBhvr>
                                      <p:to>
                                        <p:strVal val="visible"/>
                                      </p:to>
                                    </p:set>
                                  </p:childTnLst>
                                </p:cTn>
                              </p:par>
                              <p:par>
                                <p:cTn id="7" presetID="6" presetClass="emph" presetSubtype="0" accel="100000" autoRev="1" fill="hold" nodeType="withEffect">
                                  <p:stCondLst>
                                    <p:cond delay="0"/>
                                  </p:stCondLst>
                                  <p:childTnLst>
                                    <p:animScale>
                                      <p:cBhvr>
                                        <p:cTn id="8" dur="500" fill="hold"/>
                                        <p:tgtEl>
                                          <p:spTgt spid="594"/>
                                        </p:tgtEl>
                                      </p:cBhvr>
                                      <p:by x="0" y="0"/>
                                    </p:animScale>
                                  </p:childTnLst>
                                </p:cTn>
                              </p:par>
                              <p:par>
                                <p:cTn id="9" presetID="1" presetClass="entr" presetSubtype="0" fill="hold" nodeType="withEffect">
                                  <p:stCondLst>
                                    <p:cond delay="0"/>
                                  </p:stCondLst>
                                  <p:childTnLst>
                                    <p:set>
                                      <p:cBhvr>
                                        <p:cTn id="10" dur="1" fill="hold">
                                          <p:stCondLst>
                                            <p:cond delay="499"/>
                                          </p:stCondLst>
                                        </p:cTn>
                                        <p:tgtEl>
                                          <p:spTgt spid="625"/>
                                        </p:tgtEl>
                                        <p:attrNameLst>
                                          <p:attrName>style.visibility</p:attrName>
                                        </p:attrNameLst>
                                      </p:cBhvr>
                                      <p:to>
                                        <p:strVal val="visible"/>
                                      </p:to>
                                    </p:set>
                                  </p:childTnLst>
                                </p:cTn>
                              </p:par>
                              <p:par>
                                <p:cTn id="11" presetID="6" presetClass="emph" presetSubtype="0" accel="100000" autoRev="1" fill="hold" nodeType="withEffect">
                                  <p:stCondLst>
                                    <p:cond delay="0"/>
                                  </p:stCondLst>
                                  <p:childTnLst>
                                    <p:animScale>
                                      <p:cBhvr>
                                        <p:cTn id="12" dur="500" fill="hold"/>
                                        <p:tgtEl>
                                          <p:spTgt spid="625"/>
                                        </p:tgtEl>
                                      </p:cBhvr>
                                      <p:by x="0" y="0"/>
                                    </p:animScale>
                                  </p:childTnLst>
                                </p:cTn>
                              </p:par>
                              <p:par>
                                <p:cTn id="13" presetID="1" presetClass="entr" presetSubtype="0" fill="hold" nodeType="withEffect">
                                  <p:stCondLst>
                                    <p:cond delay="0"/>
                                  </p:stCondLst>
                                  <p:childTnLst>
                                    <p:set>
                                      <p:cBhvr>
                                        <p:cTn id="14" dur="1" fill="hold">
                                          <p:stCondLst>
                                            <p:cond delay="499"/>
                                          </p:stCondLst>
                                        </p:cTn>
                                        <p:tgtEl>
                                          <p:spTgt spid="637"/>
                                        </p:tgtEl>
                                        <p:attrNameLst>
                                          <p:attrName>style.visibility</p:attrName>
                                        </p:attrNameLst>
                                      </p:cBhvr>
                                      <p:to>
                                        <p:strVal val="visible"/>
                                      </p:to>
                                    </p:set>
                                  </p:childTnLst>
                                </p:cTn>
                              </p:par>
                              <p:par>
                                <p:cTn id="15" presetID="6" presetClass="emph" presetSubtype="0" accel="100000" autoRev="1" fill="hold" nodeType="withEffect">
                                  <p:stCondLst>
                                    <p:cond delay="0"/>
                                  </p:stCondLst>
                                  <p:childTnLst>
                                    <p:animScale>
                                      <p:cBhvr>
                                        <p:cTn id="16" dur="500" fill="hold"/>
                                        <p:tgtEl>
                                          <p:spTgt spid="637"/>
                                        </p:tgtEl>
                                      </p:cBhvr>
                                      <p:by x="0" y="0"/>
                                    </p:animScale>
                                  </p:childTnLst>
                                </p:cTn>
                              </p:par>
                              <p:par>
                                <p:cTn id="17" presetID="1" presetClass="entr" presetSubtype="0" fill="hold" nodeType="withEffect">
                                  <p:stCondLst>
                                    <p:cond delay="0"/>
                                  </p:stCondLst>
                                  <p:childTnLst>
                                    <p:set>
                                      <p:cBhvr>
                                        <p:cTn id="18" dur="1" fill="hold">
                                          <p:stCondLst>
                                            <p:cond delay="499"/>
                                          </p:stCondLst>
                                        </p:cTn>
                                        <p:tgtEl>
                                          <p:spTgt spid="602"/>
                                        </p:tgtEl>
                                        <p:attrNameLst>
                                          <p:attrName>style.visibility</p:attrName>
                                        </p:attrNameLst>
                                      </p:cBhvr>
                                      <p:to>
                                        <p:strVal val="visible"/>
                                      </p:to>
                                    </p:set>
                                  </p:childTnLst>
                                </p:cTn>
                              </p:par>
                              <p:par>
                                <p:cTn id="19" presetID="6" presetClass="emph" presetSubtype="0" accel="100000" autoRev="1" fill="hold" nodeType="withEffect">
                                  <p:stCondLst>
                                    <p:cond delay="0"/>
                                  </p:stCondLst>
                                  <p:childTnLst>
                                    <p:animScale>
                                      <p:cBhvr>
                                        <p:cTn id="20" dur="500" fill="hold"/>
                                        <p:tgtEl>
                                          <p:spTgt spid="602"/>
                                        </p:tgtEl>
                                      </p:cBhvr>
                                      <p:by x="0" y="0"/>
                                    </p:animScale>
                                  </p:childTnLst>
                                </p:cTn>
                              </p:par>
                              <p:par>
                                <p:cTn id="21" presetID="1" presetClass="entr" presetSubtype="0" fill="hold" nodeType="withEffect">
                                  <p:stCondLst>
                                    <p:cond delay="0"/>
                                  </p:stCondLst>
                                  <p:childTnLst>
                                    <p:set>
                                      <p:cBhvr>
                                        <p:cTn id="22" dur="1" fill="hold">
                                          <p:stCondLst>
                                            <p:cond delay="499"/>
                                          </p:stCondLst>
                                        </p:cTn>
                                        <p:tgtEl>
                                          <p:spTgt spid="591"/>
                                        </p:tgtEl>
                                        <p:attrNameLst>
                                          <p:attrName>style.visibility</p:attrName>
                                        </p:attrNameLst>
                                      </p:cBhvr>
                                      <p:to>
                                        <p:strVal val="visible"/>
                                      </p:to>
                                    </p:set>
                                  </p:childTnLst>
                                </p:cTn>
                              </p:par>
                              <p:par>
                                <p:cTn id="23" presetID="6" presetClass="emph" presetSubtype="0" accel="100000" autoRev="1" fill="hold" nodeType="withEffect">
                                  <p:stCondLst>
                                    <p:cond delay="0"/>
                                  </p:stCondLst>
                                  <p:childTnLst>
                                    <p:animScale>
                                      <p:cBhvr>
                                        <p:cTn id="24" dur="500" fill="hold"/>
                                        <p:tgtEl>
                                          <p:spTgt spid="591"/>
                                        </p:tgtEl>
                                      </p:cBhvr>
                                      <p:by x="0" y="0"/>
                                    </p:animScale>
                                  </p:childTnLst>
                                </p:cTn>
                              </p:par>
                              <p:par>
                                <p:cTn id="25" presetID="1" presetClass="entr" presetSubtype="0" fill="hold" nodeType="withEffect">
                                  <p:stCondLst>
                                    <p:cond delay="0"/>
                                  </p:stCondLst>
                                  <p:childTnLst>
                                    <p:set>
                                      <p:cBhvr>
                                        <p:cTn id="26" dur="1" fill="hold">
                                          <p:stCondLst>
                                            <p:cond delay="499"/>
                                          </p:stCondLst>
                                        </p:cTn>
                                        <p:tgtEl>
                                          <p:spTgt spid="599"/>
                                        </p:tgtEl>
                                        <p:attrNameLst>
                                          <p:attrName>style.visibility</p:attrName>
                                        </p:attrNameLst>
                                      </p:cBhvr>
                                      <p:to>
                                        <p:strVal val="visible"/>
                                      </p:to>
                                    </p:set>
                                  </p:childTnLst>
                                </p:cTn>
                              </p:par>
                              <p:par>
                                <p:cTn id="27" presetID="6" presetClass="emph" presetSubtype="0" accel="100000" autoRev="1" fill="hold" nodeType="withEffect">
                                  <p:stCondLst>
                                    <p:cond delay="0"/>
                                  </p:stCondLst>
                                  <p:childTnLst>
                                    <p:animScale>
                                      <p:cBhvr>
                                        <p:cTn id="28" dur="500" fill="hold"/>
                                        <p:tgtEl>
                                          <p:spTgt spid="599"/>
                                        </p:tgtEl>
                                      </p:cBhvr>
                                      <p:by x="0" y="0"/>
                                    </p:animScale>
                                  </p:childTnLst>
                                </p:cTn>
                              </p:par>
                              <p:par>
                                <p:cTn id="29" presetID="1" presetClass="entr" presetSubtype="0" fill="hold" nodeType="withEffect">
                                  <p:stCondLst>
                                    <p:cond delay="0"/>
                                  </p:stCondLst>
                                  <p:childTnLst>
                                    <p:set>
                                      <p:cBhvr>
                                        <p:cTn id="30" dur="1" fill="hold">
                                          <p:stCondLst>
                                            <p:cond delay="499"/>
                                          </p:stCondLst>
                                        </p:cTn>
                                        <p:tgtEl>
                                          <p:spTgt spid="611"/>
                                        </p:tgtEl>
                                        <p:attrNameLst>
                                          <p:attrName>style.visibility</p:attrName>
                                        </p:attrNameLst>
                                      </p:cBhvr>
                                      <p:to>
                                        <p:strVal val="visible"/>
                                      </p:to>
                                    </p:set>
                                  </p:childTnLst>
                                </p:cTn>
                              </p:par>
                              <p:par>
                                <p:cTn id="31" presetID="6" presetClass="emph" presetSubtype="0" accel="100000" autoRev="1" fill="hold" nodeType="withEffect">
                                  <p:stCondLst>
                                    <p:cond delay="0"/>
                                  </p:stCondLst>
                                  <p:childTnLst>
                                    <p:animScale>
                                      <p:cBhvr>
                                        <p:cTn id="32" dur="500" fill="hold"/>
                                        <p:tgtEl>
                                          <p:spTgt spid="611"/>
                                        </p:tgtEl>
                                      </p:cBhvr>
                                      <p:by x="0" y="0"/>
                                    </p:animScale>
                                  </p:childTnLst>
                                </p:cTn>
                              </p:par>
                              <p:par>
                                <p:cTn id="33" presetID="22" presetClass="entr" presetSubtype="8" fill="hold" nodeType="withEffect">
                                  <p:stCondLst>
                                    <p:cond delay="500"/>
                                  </p:stCondLst>
                                  <p:childTnLst>
                                    <p:set>
                                      <p:cBhvr>
                                        <p:cTn id="34" dur="1" fill="hold">
                                          <p:stCondLst>
                                            <p:cond delay="0"/>
                                          </p:stCondLst>
                                        </p:cTn>
                                        <p:tgtEl>
                                          <p:spTgt spid="585"/>
                                        </p:tgtEl>
                                        <p:attrNameLst>
                                          <p:attrName>style.visibility</p:attrName>
                                        </p:attrNameLst>
                                      </p:cBhvr>
                                      <p:to>
                                        <p:strVal val="visible"/>
                                      </p:to>
                                    </p:set>
                                    <p:animEffect transition="in" filter="wipe(left)">
                                      <p:cBhvr>
                                        <p:cTn id="35" dur="500"/>
                                        <p:tgtEl>
                                          <p:spTgt spid="585"/>
                                        </p:tgtEl>
                                      </p:cBhvr>
                                    </p:animEffect>
                                  </p:childTnLst>
                                </p:cTn>
                              </p:par>
                              <p:par>
                                <p:cTn id="36" presetID="22" presetClass="entr" presetSubtype="1" fill="hold" nodeType="withEffect">
                                  <p:stCondLst>
                                    <p:cond delay="500"/>
                                  </p:stCondLst>
                                  <p:childTnLst>
                                    <p:set>
                                      <p:cBhvr>
                                        <p:cTn id="37" dur="1" fill="hold">
                                          <p:stCondLst>
                                            <p:cond delay="0"/>
                                          </p:stCondLst>
                                        </p:cTn>
                                        <p:tgtEl>
                                          <p:spTgt spid="497"/>
                                        </p:tgtEl>
                                        <p:attrNameLst>
                                          <p:attrName>style.visibility</p:attrName>
                                        </p:attrNameLst>
                                      </p:cBhvr>
                                      <p:to>
                                        <p:strVal val="visible"/>
                                      </p:to>
                                    </p:set>
                                    <p:animEffect transition="in" filter="wipe(up)">
                                      <p:cBhvr>
                                        <p:cTn id="38" dur="500"/>
                                        <p:tgtEl>
                                          <p:spTgt spid="497"/>
                                        </p:tgtEl>
                                      </p:cBhvr>
                                    </p:animEffect>
                                  </p:childTnLst>
                                </p:cTn>
                              </p:par>
                              <p:par>
                                <p:cTn id="39" presetID="22" presetClass="entr" presetSubtype="2" fill="hold" nodeType="withEffect">
                                  <p:stCondLst>
                                    <p:cond delay="500"/>
                                  </p:stCondLst>
                                  <p:childTnLst>
                                    <p:set>
                                      <p:cBhvr>
                                        <p:cTn id="40" dur="1" fill="hold">
                                          <p:stCondLst>
                                            <p:cond delay="0"/>
                                          </p:stCondLst>
                                        </p:cTn>
                                        <p:tgtEl>
                                          <p:spTgt spid="586"/>
                                        </p:tgtEl>
                                        <p:attrNameLst>
                                          <p:attrName>style.visibility</p:attrName>
                                        </p:attrNameLst>
                                      </p:cBhvr>
                                      <p:to>
                                        <p:strVal val="visible"/>
                                      </p:to>
                                    </p:set>
                                    <p:animEffect transition="in" filter="wipe(right)">
                                      <p:cBhvr>
                                        <p:cTn id="41" dur="500"/>
                                        <p:tgtEl>
                                          <p:spTgt spid="586"/>
                                        </p:tgtEl>
                                      </p:cBhvr>
                                    </p:animEffect>
                                  </p:childTnLst>
                                </p:cTn>
                              </p:par>
                              <p:par>
                                <p:cTn id="42" presetID="22" presetClass="entr" presetSubtype="1" fill="hold" nodeType="withEffect">
                                  <p:stCondLst>
                                    <p:cond delay="500"/>
                                  </p:stCondLst>
                                  <p:childTnLst>
                                    <p:set>
                                      <p:cBhvr>
                                        <p:cTn id="43" dur="1" fill="hold">
                                          <p:stCondLst>
                                            <p:cond delay="0"/>
                                          </p:stCondLst>
                                        </p:cTn>
                                        <p:tgtEl>
                                          <p:spTgt spid="587"/>
                                        </p:tgtEl>
                                        <p:attrNameLst>
                                          <p:attrName>style.visibility</p:attrName>
                                        </p:attrNameLst>
                                      </p:cBhvr>
                                      <p:to>
                                        <p:strVal val="visible"/>
                                      </p:to>
                                    </p:set>
                                    <p:animEffect transition="in" filter="wipe(up)">
                                      <p:cBhvr>
                                        <p:cTn id="44" dur="500"/>
                                        <p:tgtEl>
                                          <p:spTgt spid="587"/>
                                        </p:tgtEl>
                                      </p:cBhvr>
                                    </p:animEffect>
                                  </p:childTnLst>
                                </p:cTn>
                              </p:par>
                              <p:par>
                                <p:cTn id="45" presetID="22" presetClass="entr" presetSubtype="8" fill="hold" nodeType="withEffect">
                                  <p:stCondLst>
                                    <p:cond delay="500"/>
                                  </p:stCondLst>
                                  <p:childTnLst>
                                    <p:set>
                                      <p:cBhvr>
                                        <p:cTn id="46" dur="1" fill="hold">
                                          <p:stCondLst>
                                            <p:cond delay="0"/>
                                          </p:stCondLst>
                                        </p:cTn>
                                        <p:tgtEl>
                                          <p:spTgt spid="588"/>
                                        </p:tgtEl>
                                        <p:attrNameLst>
                                          <p:attrName>style.visibility</p:attrName>
                                        </p:attrNameLst>
                                      </p:cBhvr>
                                      <p:to>
                                        <p:strVal val="visible"/>
                                      </p:to>
                                    </p:set>
                                    <p:animEffect transition="in" filter="wipe(left)">
                                      <p:cBhvr>
                                        <p:cTn id="47" dur="500"/>
                                        <p:tgtEl>
                                          <p:spTgt spid="588"/>
                                        </p:tgtEl>
                                      </p:cBhvr>
                                    </p:animEffect>
                                  </p:childTnLst>
                                </p:cTn>
                              </p:par>
                              <p:par>
                                <p:cTn id="48" presetID="22" presetClass="entr" presetSubtype="2" fill="hold" nodeType="withEffect">
                                  <p:stCondLst>
                                    <p:cond delay="500"/>
                                  </p:stCondLst>
                                  <p:childTnLst>
                                    <p:set>
                                      <p:cBhvr>
                                        <p:cTn id="49" dur="1" fill="hold">
                                          <p:stCondLst>
                                            <p:cond delay="0"/>
                                          </p:stCondLst>
                                        </p:cTn>
                                        <p:tgtEl>
                                          <p:spTgt spid="590"/>
                                        </p:tgtEl>
                                        <p:attrNameLst>
                                          <p:attrName>style.visibility</p:attrName>
                                        </p:attrNameLst>
                                      </p:cBhvr>
                                      <p:to>
                                        <p:strVal val="visible"/>
                                      </p:to>
                                    </p:set>
                                    <p:animEffect transition="in" filter="wipe(right)">
                                      <p:cBhvr>
                                        <p:cTn id="50" dur="500"/>
                                        <p:tgtEl>
                                          <p:spTgt spid="590"/>
                                        </p:tgtEl>
                                      </p:cBhvr>
                                    </p:animEffect>
                                  </p:childTnLst>
                                </p:cTn>
                              </p:par>
                              <p:par>
                                <p:cTn id="51" presetID="22" presetClass="entr" presetSubtype="8" fill="hold" nodeType="withEffect">
                                  <p:stCondLst>
                                    <p:cond delay="500"/>
                                  </p:stCondLst>
                                  <p:childTnLst>
                                    <p:set>
                                      <p:cBhvr>
                                        <p:cTn id="52" dur="1" fill="hold">
                                          <p:stCondLst>
                                            <p:cond delay="0"/>
                                          </p:stCondLst>
                                        </p:cTn>
                                        <p:tgtEl>
                                          <p:spTgt spid="589"/>
                                        </p:tgtEl>
                                        <p:attrNameLst>
                                          <p:attrName>style.visibility</p:attrName>
                                        </p:attrNameLst>
                                      </p:cBhvr>
                                      <p:to>
                                        <p:strVal val="visible"/>
                                      </p:to>
                                    </p:set>
                                    <p:animEffect transition="in" filter="wipe(left)">
                                      <p:cBhvr>
                                        <p:cTn id="53" dur="500"/>
                                        <p:tgtEl>
                                          <p:spTgt spid="589"/>
                                        </p:tgtEl>
                                      </p:cBhvr>
                                    </p:animEffect>
                                  </p:childTnLst>
                                </p:cTn>
                              </p:par>
                              <p:par>
                                <p:cTn id="54" presetID="22" presetClass="entr" presetSubtype="2" fill="hold" nodeType="withEffect">
                                  <p:stCondLst>
                                    <p:cond delay="500"/>
                                  </p:stCondLst>
                                  <p:childTnLst>
                                    <p:set>
                                      <p:cBhvr>
                                        <p:cTn id="55" dur="1" fill="hold">
                                          <p:stCondLst>
                                            <p:cond delay="0"/>
                                          </p:stCondLst>
                                        </p:cTn>
                                        <p:tgtEl>
                                          <p:spTgt spid="597"/>
                                        </p:tgtEl>
                                        <p:attrNameLst>
                                          <p:attrName>style.visibility</p:attrName>
                                        </p:attrNameLst>
                                      </p:cBhvr>
                                      <p:to>
                                        <p:strVal val="visible"/>
                                      </p:to>
                                    </p:set>
                                    <p:animEffect transition="in" filter="wipe(right)">
                                      <p:cBhvr>
                                        <p:cTn id="56" dur="500"/>
                                        <p:tgtEl>
                                          <p:spTgt spid="597"/>
                                        </p:tgtEl>
                                      </p:cBhvr>
                                    </p:animEffect>
                                  </p:childTnLst>
                                </p:cTn>
                              </p:par>
                              <p:par>
                                <p:cTn id="57" presetID="22" presetClass="entr" presetSubtype="1" fill="hold" nodeType="withEffect">
                                  <p:stCondLst>
                                    <p:cond delay="500"/>
                                  </p:stCondLst>
                                  <p:childTnLst>
                                    <p:set>
                                      <p:cBhvr>
                                        <p:cTn id="58" dur="1" fill="hold">
                                          <p:stCondLst>
                                            <p:cond delay="0"/>
                                          </p:stCondLst>
                                        </p:cTn>
                                        <p:tgtEl>
                                          <p:spTgt spid="598"/>
                                        </p:tgtEl>
                                        <p:attrNameLst>
                                          <p:attrName>style.visibility</p:attrName>
                                        </p:attrNameLst>
                                      </p:cBhvr>
                                      <p:to>
                                        <p:strVal val="visible"/>
                                      </p:to>
                                    </p:set>
                                    <p:animEffect transition="in" filter="wipe(up)">
                                      <p:cBhvr>
                                        <p:cTn id="59" dur="500"/>
                                        <p:tgtEl>
                                          <p:spTgt spid="598"/>
                                        </p:tgtEl>
                                      </p:cBhvr>
                                    </p:animEffect>
                                  </p:childTnLst>
                                </p:cTn>
                              </p:par>
                              <p:par>
                                <p:cTn id="60" presetID="22" presetClass="entr" presetSubtype="1" fill="hold" nodeType="withEffect">
                                  <p:stCondLst>
                                    <p:cond delay="500"/>
                                  </p:stCondLst>
                                  <p:childTnLst>
                                    <p:set>
                                      <p:cBhvr>
                                        <p:cTn id="61" dur="1" fill="hold">
                                          <p:stCondLst>
                                            <p:cond delay="0"/>
                                          </p:stCondLst>
                                        </p:cTn>
                                        <p:tgtEl>
                                          <p:spTgt spid="488"/>
                                        </p:tgtEl>
                                        <p:attrNameLst>
                                          <p:attrName>style.visibility</p:attrName>
                                        </p:attrNameLst>
                                      </p:cBhvr>
                                      <p:to>
                                        <p:strVal val="visible"/>
                                      </p:to>
                                    </p:set>
                                    <p:animEffect transition="in" filter="wipe(up)">
                                      <p:cBhvr>
                                        <p:cTn id="62" dur="500"/>
                                        <p:tgtEl>
                                          <p:spTgt spid="48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83"/>
                                        </p:tgtEl>
                                        <p:attrNameLst>
                                          <p:attrName>style.visibility</p:attrName>
                                        </p:attrNameLst>
                                      </p:cBhvr>
                                      <p:to>
                                        <p:strVal val="visible"/>
                                      </p:to>
                                    </p:set>
                                    <p:animEffect transition="in" filter="fade">
                                      <p:cBhvr>
                                        <p:cTn id="65" dur="500"/>
                                        <p:tgtEl>
                                          <p:spTgt spid="58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584"/>
                                        </p:tgtEl>
                                        <p:attrNameLst>
                                          <p:attrName>style.visibility</p:attrName>
                                        </p:attrNameLst>
                                      </p:cBhvr>
                                      <p:to>
                                        <p:strVal val="visible"/>
                                      </p:to>
                                    </p:set>
                                    <p:animEffect transition="in" filter="fade">
                                      <p:cBhvr>
                                        <p:cTn id="68" dur="500"/>
                                        <p:tgtEl>
                                          <p:spTgt spid="584"/>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648"/>
                                        </p:tgtEl>
                                        <p:attrNameLst>
                                          <p:attrName>style.visibility</p:attrName>
                                        </p:attrNameLst>
                                      </p:cBhvr>
                                      <p:to>
                                        <p:strVal val="visible"/>
                                      </p:to>
                                    </p:set>
                                    <p:animEffect transition="in" filter="fade">
                                      <p:cBhvr>
                                        <p:cTn id="71" dur="500"/>
                                        <p:tgtEl>
                                          <p:spTgt spid="648"/>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619"/>
                                        </p:tgtEl>
                                        <p:attrNameLst>
                                          <p:attrName>style.visibility</p:attrName>
                                        </p:attrNameLst>
                                      </p:cBhvr>
                                      <p:to>
                                        <p:strVal val="visible"/>
                                      </p:to>
                                    </p:set>
                                    <p:animEffect transition="in" filter="fade">
                                      <p:cBhvr>
                                        <p:cTn id="74" dur="500"/>
                                        <p:tgtEl>
                                          <p:spTgt spid="619"/>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644"/>
                                        </p:tgtEl>
                                        <p:attrNameLst>
                                          <p:attrName>style.visibility</p:attrName>
                                        </p:attrNameLst>
                                      </p:cBhvr>
                                      <p:to>
                                        <p:strVal val="visible"/>
                                      </p:to>
                                    </p:set>
                                    <p:animEffect transition="in" filter="fade">
                                      <p:cBhvr>
                                        <p:cTn id="77" dur="500"/>
                                        <p:tgtEl>
                                          <p:spTgt spid="644"/>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620"/>
                                        </p:tgtEl>
                                        <p:attrNameLst>
                                          <p:attrName>style.visibility</p:attrName>
                                        </p:attrNameLst>
                                      </p:cBhvr>
                                      <p:to>
                                        <p:strVal val="visible"/>
                                      </p:to>
                                    </p:set>
                                    <p:animEffect transition="in" filter="fade">
                                      <p:cBhvr>
                                        <p:cTn id="80" dur="500"/>
                                        <p:tgtEl>
                                          <p:spTgt spid="620"/>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621"/>
                                        </p:tgtEl>
                                        <p:attrNameLst>
                                          <p:attrName>style.visibility</p:attrName>
                                        </p:attrNameLst>
                                      </p:cBhvr>
                                      <p:to>
                                        <p:strVal val="visible"/>
                                      </p:to>
                                    </p:set>
                                    <p:animEffect transition="in" filter="fade">
                                      <p:cBhvr>
                                        <p:cTn id="83" dur="500"/>
                                        <p:tgtEl>
                                          <p:spTgt spid="621"/>
                                        </p:tgtEl>
                                      </p:cBhvr>
                                    </p:animEffec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nodeType="clickEffect">
                                  <p:stCondLst>
                                    <p:cond delay="0"/>
                                  </p:stCondLst>
                                  <p:childTnLst>
                                    <p:set>
                                      <p:cBhvr>
                                        <p:cTn id="87" dur="1" fill="hold">
                                          <p:stCondLst>
                                            <p:cond delay="499"/>
                                          </p:stCondLst>
                                        </p:cTn>
                                        <p:tgtEl>
                                          <p:spTgt spid="629"/>
                                        </p:tgtEl>
                                        <p:attrNameLst>
                                          <p:attrName>style.visibility</p:attrName>
                                        </p:attrNameLst>
                                      </p:cBhvr>
                                      <p:to>
                                        <p:strVal val="visible"/>
                                      </p:to>
                                    </p:set>
                                  </p:childTnLst>
                                </p:cTn>
                              </p:par>
                              <p:par>
                                <p:cTn id="88" presetID="6" presetClass="emph" presetSubtype="0" accel="100000" autoRev="1" fill="hold" nodeType="withEffect">
                                  <p:stCondLst>
                                    <p:cond delay="0"/>
                                  </p:stCondLst>
                                  <p:childTnLst>
                                    <p:animScale>
                                      <p:cBhvr>
                                        <p:cTn id="89" dur="500" fill="hold"/>
                                        <p:tgtEl>
                                          <p:spTgt spid="629"/>
                                        </p:tgtEl>
                                      </p:cBhvr>
                                      <p:by x="0" y="0"/>
                                    </p:animScale>
                                  </p:childTnLst>
                                </p:cTn>
                              </p:par>
                              <p:par>
                                <p:cTn id="90" presetID="1" presetClass="entr" presetSubtype="0" fill="hold" nodeType="withEffect">
                                  <p:stCondLst>
                                    <p:cond delay="0"/>
                                  </p:stCondLst>
                                  <p:childTnLst>
                                    <p:set>
                                      <p:cBhvr>
                                        <p:cTn id="91" dur="1" fill="hold">
                                          <p:stCondLst>
                                            <p:cond delay="499"/>
                                          </p:stCondLst>
                                        </p:cTn>
                                        <p:tgtEl>
                                          <p:spTgt spid="614"/>
                                        </p:tgtEl>
                                        <p:attrNameLst>
                                          <p:attrName>style.visibility</p:attrName>
                                        </p:attrNameLst>
                                      </p:cBhvr>
                                      <p:to>
                                        <p:strVal val="visible"/>
                                      </p:to>
                                    </p:set>
                                  </p:childTnLst>
                                </p:cTn>
                              </p:par>
                              <p:par>
                                <p:cTn id="92" presetID="6" presetClass="emph" presetSubtype="0" accel="100000" autoRev="1" fill="hold" nodeType="withEffect">
                                  <p:stCondLst>
                                    <p:cond delay="0"/>
                                  </p:stCondLst>
                                  <p:childTnLst>
                                    <p:animScale>
                                      <p:cBhvr>
                                        <p:cTn id="93" dur="500" fill="hold"/>
                                        <p:tgtEl>
                                          <p:spTgt spid="614"/>
                                        </p:tgtEl>
                                      </p:cBhvr>
                                      <p:by x="0" y="0"/>
                                    </p:animScale>
                                  </p:childTnLst>
                                </p:cTn>
                              </p:par>
                              <p:par>
                                <p:cTn id="94" presetID="1" presetClass="entr" presetSubtype="0" fill="hold" nodeType="withEffect">
                                  <p:stCondLst>
                                    <p:cond delay="0"/>
                                  </p:stCondLst>
                                  <p:childTnLst>
                                    <p:set>
                                      <p:cBhvr>
                                        <p:cTn id="95" dur="1" fill="hold">
                                          <p:stCondLst>
                                            <p:cond delay="499"/>
                                          </p:stCondLst>
                                        </p:cTn>
                                        <p:tgtEl>
                                          <p:spTgt spid="559"/>
                                        </p:tgtEl>
                                        <p:attrNameLst>
                                          <p:attrName>style.visibility</p:attrName>
                                        </p:attrNameLst>
                                      </p:cBhvr>
                                      <p:to>
                                        <p:strVal val="visible"/>
                                      </p:to>
                                    </p:set>
                                  </p:childTnLst>
                                </p:cTn>
                              </p:par>
                              <p:par>
                                <p:cTn id="96" presetID="6" presetClass="emph" presetSubtype="0" accel="100000" autoRev="1" fill="hold" nodeType="withEffect">
                                  <p:stCondLst>
                                    <p:cond delay="0"/>
                                  </p:stCondLst>
                                  <p:childTnLst>
                                    <p:animScale>
                                      <p:cBhvr>
                                        <p:cTn id="97" dur="500" fill="hold"/>
                                        <p:tgtEl>
                                          <p:spTgt spid="559"/>
                                        </p:tgtEl>
                                      </p:cBhvr>
                                      <p:by x="0" y="0"/>
                                    </p:animScale>
                                  </p:childTnLst>
                                </p:cTn>
                              </p:par>
                              <p:par>
                                <p:cTn id="98" presetID="1" presetClass="entr" presetSubtype="0" fill="hold" nodeType="withEffect">
                                  <p:stCondLst>
                                    <p:cond delay="0"/>
                                  </p:stCondLst>
                                  <p:childTnLst>
                                    <p:set>
                                      <p:cBhvr>
                                        <p:cTn id="99" dur="1" fill="hold">
                                          <p:stCondLst>
                                            <p:cond delay="499"/>
                                          </p:stCondLst>
                                        </p:cTn>
                                        <p:tgtEl>
                                          <p:spTgt spid="577"/>
                                        </p:tgtEl>
                                        <p:attrNameLst>
                                          <p:attrName>style.visibility</p:attrName>
                                        </p:attrNameLst>
                                      </p:cBhvr>
                                      <p:to>
                                        <p:strVal val="visible"/>
                                      </p:to>
                                    </p:set>
                                  </p:childTnLst>
                                </p:cTn>
                              </p:par>
                              <p:par>
                                <p:cTn id="100" presetID="6" presetClass="emph" presetSubtype="0" accel="100000" autoRev="1" fill="hold" nodeType="withEffect">
                                  <p:stCondLst>
                                    <p:cond delay="0"/>
                                  </p:stCondLst>
                                  <p:childTnLst>
                                    <p:animScale>
                                      <p:cBhvr>
                                        <p:cTn id="101" dur="500" fill="hold"/>
                                        <p:tgtEl>
                                          <p:spTgt spid="577"/>
                                        </p:tgtEl>
                                      </p:cBhvr>
                                      <p:by x="0" y="0"/>
                                    </p:animScale>
                                  </p:childTnLst>
                                </p:cTn>
                              </p:par>
                              <p:par>
                                <p:cTn id="102" presetID="1" presetClass="entr" presetSubtype="0" fill="hold" nodeType="withEffect">
                                  <p:stCondLst>
                                    <p:cond delay="0"/>
                                  </p:stCondLst>
                                  <p:childTnLst>
                                    <p:set>
                                      <p:cBhvr>
                                        <p:cTn id="103" dur="1" fill="hold">
                                          <p:stCondLst>
                                            <p:cond delay="499"/>
                                          </p:stCondLst>
                                        </p:cTn>
                                        <p:tgtEl>
                                          <p:spTgt spid="556"/>
                                        </p:tgtEl>
                                        <p:attrNameLst>
                                          <p:attrName>style.visibility</p:attrName>
                                        </p:attrNameLst>
                                      </p:cBhvr>
                                      <p:to>
                                        <p:strVal val="visible"/>
                                      </p:to>
                                    </p:set>
                                  </p:childTnLst>
                                </p:cTn>
                              </p:par>
                              <p:par>
                                <p:cTn id="104" presetID="6" presetClass="emph" presetSubtype="0" accel="100000" autoRev="1" fill="hold" nodeType="withEffect">
                                  <p:stCondLst>
                                    <p:cond delay="0"/>
                                  </p:stCondLst>
                                  <p:childTnLst>
                                    <p:animScale>
                                      <p:cBhvr>
                                        <p:cTn id="105" dur="500" fill="hold"/>
                                        <p:tgtEl>
                                          <p:spTgt spid="556"/>
                                        </p:tgtEl>
                                      </p:cBhvr>
                                      <p:by x="0" y="0"/>
                                    </p:animScale>
                                  </p:childTnLst>
                                </p:cTn>
                              </p:par>
                              <p:par>
                                <p:cTn id="106" presetID="1" presetClass="entr" presetSubtype="0" fill="hold" nodeType="withEffect">
                                  <p:stCondLst>
                                    <p:cond delay="0"/>
                                  </p:stCondLst>
                                  <p:childTnLst>
                                    <p:set>
                                      <p:cBhvr>
                                        <p:cTn id="107" dur="1" fill="hold">
                                          <p:stCondLst>
                                            <p:cond delay="499"/>
                                          </p:stCondLst>
                                        </p:cTn>
                                        <p:tgtEl>
                                          <p:spTgt spid="633"/>
                                        </p:tgtEl>
                                        <p:attrNameLst>
                                          <p:attrName>style.visibility</p:attrName>
                                        </p:attrNameLst>
                                      </p:cBhvr>
                                      <p:to>
                                        <p:strVal val="visible"/>
                                      </p:to>
                                    </p:set>
                                  </p:childTnLst>
                                </p:cTn>
                              </p:par>
                              <p:par>
                                <p:cTn id="108" presetID="6" presetClass="emph" presetSubtype="0" accel="100000" autoRev="1" fill="hold" nodeType="withEffect">
                                  <p:stCondLst>
                                    <p:cond delay="0"/>
                                  </p:stCondLst>
                                  <p:childTnLst>
                                    <p:animScale>
                                      <p:cBhvr>
                                        <p:cTn id="109" dur="500" fill="hold"/>
                                        <p:tgtEl>
                                          <p:spTgt spid="633"/>
                                        </p:tgtEl>
                                      </p:cBhvr>
                                      <p:by x="0" y="0"/>
                                    </p:animScale>
                                  </p:childTnLst>
                                </p:cTn>
                              </p:par>
                              <p:par>
                                <p:cTn id="110" presetID="1" presetClass="entr" presetSubtype="0" fill="hold" grpId="0" nodeType="withEffect">
                                  <p:stCondLst>
                                    <p:cond delay="0"/>
                                  </p:stCondLst>
                                  <p:childTnLst>
                                    <p:set>
                                      <p:cBhvr>
                                        <p:cTn id="111" dur="1" fill="hold">
                                          <p:stCondLst>
                                            <p:cond delay="499"/>
                                          </p:stCondLst>
                                        </p:cTn>
                                        <p:tgtEl>
                                          <p:spTgt spid="533"/>
                                        </p:tgtEl>
                                        <p:attrNameLst>
                                          <p:attrName>style.visibility</p:attrName>
                                        </p:attrNameLst>
                                      </p:cBhvr>
                                      <p:to>
                                        <p:strVal val="visible"/>
                                      </p:to>
                                    </p:set>
                                  </p:childTnLst>
                                </p:cTn>
                              </p:par>
                              <p:par>
                                <p:cTn id="112" presetID="6" presetClass="emph" presetSubtype="0" accel="100000" autoRev="1" fill="hold" grpId="1" nodeType="withEffect">
                                  <p:stCondLst>
                                    <p:cond delay="0"/>
                                  </p:stCondLst>
                                  <p:childTnLst>
                                    <p:animScale>
                                      <p:cBhvr>
                                        <p:cTn id="113" dur="500" fill="hold"/>
                                        <p:tgtEl>
                                          <p:spTgt spid="533"/>
                                        </p:tgtEl>
                                      </p:cBhvr>
                                      <p:by x="0" y="0"/>
                                    </p:animScale>
                                  </p:childTnLst>
                                </p:cTn>
                              </p:par>
                              <p:par>
                                <p:cTn id="114" presetID="1" presetClass="entr" presetSubtype="0" fill="hold" grpId="0" nodeType="withEffect">
                                  <p:stCondLst>
                                    <p:cond delay="0"/>
                                  </p:stCondLst>
                                  <p:childTnLst>
                                    <p:set>
                                      <p:cBhvr>
                                        <p:cTn id="115" dur="1" fill="hold">
                                          <p:stCondLst>
                                            <p:cond delay="499"/>
                                          </p:stCondLst>
                                        </p:cTn>
                                        <p:tgtEl>
                                          <p:spTgt spid="531"/>
                                        </p:tgtEl>
                                        <p:attrNameLst>
                                          <p:attrName>style.visibility</p:attrName>
                                        </p:attrNameLst>
                                      </p:cBhvr>
                                      <p:to>
                                        <p:strVal val="visible"/>
                                      </p:to>
                                    </p:set>
                                  </p:childTnLst>
                                </p:cTn>
                              </p:par>
                              <p:par>
                                <p:cTn id="116" presetID="6" presetClass="emph" presetSubtype="0" accel="100000" autoRev="1" fill="hold" grpId="1" nodeType="withEffect">
                                  <p:stCondLst>
                                    <p:cond delay="0"/>
                                  </p:stCondLst>
                                  <p:childTnLst>
                                    <p:animScale>
                                      <p:cBhvr>
                                        <p:cTn id="117" dur="500" fill="hold"/>
                                        <p:tgtEl>
                                          <p:spTgt spid="531"/>
                                        </p:tgtEl>
                                      </p:cBhvr>
                                      <p:by x="0" y="0"/>
                                    </p:animScale>
                                  </p:childTnLst>
                                </p:cTn>
                              </p:par>
                              <p:par>
                                <p:cTn id="118" presetID="22" presetClass="entr" presetSubtype="2" fill="hold" nodeType="withEffect">
                                  <p:stCondLst>
                                    <p:cond delay="0"/>
                                  </p:stCondLst>
                                  <p:childTnLst>
                                    <p:set>
                                      <p:cBhvr>
                                        <p:cTn id="119" dur="1" fill="hold">
                                          <p:stCondLst>
                                            <p:cond delay="0"/>
                                          </p:stCondLst>
                                        </p:cTn>
                                        <p:tgtEl>
                                          <p:spTgt spid="489"/>
                                        </p:tgtEl>
                                        <p:attrNameLst>
                                          <p:attrName>style.visibility</p:attrName>
                                        </p:attrNameLst>
                                      </p:cBhvr>
                                      <p:to>
                                        <p:strVal val="visible"/>
                                      </p:to>
                                    </p:set>
                                    <p:animEffect transition="in" filter="wipe(right)">
                                      <p:cBhvr>
                                        <p:cTn id="120" dur="500"/>
                                        <p:tgtEl>
                                          <p:spTgt spid="489"/>
                                        </p:tgtEl>
                                      </p:cBhvr>
                                    </p:animEffect>
                                  </p:childTnLst>
                                </p:cTn>
                              </p:par>
                              <p:par>
                                <p:cTn id="121" presetID="22" presetClass="entr" presetSubtype="8" fill="hold" nodeType="withEffect">
                                  <p:stCondLst>
                                    <p:cond delay="0"/>
                                  </p:stCondLst>
                                  <p:childTnLst>
                                    <p:set>
                                      <p:cBhvr>
                                        <p:cTn id="122" dur="1" fill="hold">
                                          <p:stCondLst>
                                            <p:cond delay="0"/>
                                          </p:stCondLst>
                                        </p:cTn>
                                        <p:tgtEl>
                                          <p:spTgt spid="499"/>
                                        </p:tgtEl>
                                        <p:attrNameLst>
                                          <p:attrName>style.visibility</p:attrName>
                                        </p:attrNameLst>
                                      </p:cBhvr>
                                      <p:to>
                                        <p:strVal val="visible"/>
                                      </p:to>
                                    </p:set>
                                    <p:animEffect transition="in" filter="wipe(left)">
                                      <p:cBhvr>
                                        <p:cTn id="123" dur="500"/>
                                        <p:tgtEl>
                                          <p:spTgt spid="499"/>
                                        </p:tgtEl>
                                      </p:cBhvr>
                                    </p:animEffect>
                                  </p:childTnLst>
                                </p:cTn>
                              </p:par>
                              <p:par>
                                <p:cTn id="124" presetID="22" presetClass="entr" presetSubtype="4" fill="hold" nodeType="withEffect">
                                  <p:stCondLst>
                                    <p:cond delay="0"/>
                                  </p:stCondLst>
                                  <p:childTnLst>
                                    <p:set>
                                      <p:cBhvr>
                                        <p:cTn id="125" dur="1" fill="hold">
                                          <p:stCondLst>
                                            <p:cond delay="0"/>
                                          </p:stCondLst>
                                        </p:cTn>
                                        <p:tgtEl>
                                          <p:spTgt spid="493"/>
                                        </p:tgtEl>
                                        <p:attrNameLst>
                                          <p:attrName>style.visibility</p:attrName>
                                        </p:attrNameLst>
                                      </p:cBhvr>
                                      <p:to>
                                        <p:strVal val="visible"/>
                                      </p:to>
                                    </p:set>
                                    <p:animEffect transition="in" filter="wipe(down)">
                                      <p:cBhvr>
                                        <p:cTn id="126" dur="500"/>
                                        <p:tgtEl>
                                          <p:spTgt spid="493"/>
                                        </p:tgtEl>
                                      </p:cBhvr>
                                    </p:animEffect>
                                  </p:childTnLst>
                                </p:cTn>
                              </p:par>
                              <p:par>
                                <p:cTn id="127" presetID="22" presetClass="entr" presetSubtype="2" fill="hold" nodeType="withEffect">
                                  <p:stCondLst>
                                    <p:cond delay="0"/>
                                  </p:stCondLst>
                                  <p:childTnLst>
                                    <p:set>
                                      <p:cBhvr>
                                        <p:cTn id="128" dur="1" fill="hold">
                                          <p:stCondLst>
                                            <p:cond delay="0"/>
                                          </p:stCondLst>
                                        </p:cTn>
                                        <p:tgtEl>
                                          <p:spTgt spid="529"/>
                                        </p:tgtEl>
                                        <p:attrNameLst>
                                          <p:attrName>style.visibility</p:attrName>
                                        </p:attrNameLst>
                                      </p:cBhvr>
                                      <p:to>
                                        <p:strVal val="visible"/>
                                      </p:to>
                                    </p:set>
                                    <p:animEffect transition="in" filter="wipe(right)">
                                      <p:cBhvr>
                                        <p:cTn id="129" dur="500"/>
                                        <p:tgtEl>
                                          <p:spTgt spid="529"/>
                                        </p:tgtEl>
                                      </p:cBhvr>
                                    </p:animEffect>
                                  </p:childTnLst>
                                </p:cTn>
                              </p:par>
                              <p:par>
                                <p:cTn id="130" presetID="22" presetClass="entr" presetSubtype="8" fill="hold" nodeType="withEffect">
                                  <p:stCondLst>
                                    <p:cond delay="0"/>
                                  </p:stCondLst>
                                  <p:childTnLst>
                                    <p:set>
                                      <p:cBhvr>
                                        <p:cTn id="131" dur="1" fill="hold">
                                          <p:stCondLst>
                                            <p:cond delay="0"/>
                                          </p:stCondLst>
                                        </p:cTn>
                                        <p:tgtEl>
                                          <p:spTgt spid="519"/>
                                        </p:tgtEl>
                                        <p:attrNameLst>
                                          <p:attrName>style.visibility</p:attrName>
                                        </p:attrNameLst>
                                      </p:cBhvr>
                                      <p:to>
                                        <p:strVal val="visible"/>
                                      </p:to>
                                    </p:set>
                                    <p:animEffect transition="in" filter="wipe(left)">
                                      <p:cBhvr>
                                        <p:cTn id="132" dur="500"/>
                                        <p:tgtEl>
                                          <p:spTgt spid="519"/>
                                        </p:tgtEl>
                                      </p:cBhvr>
                                    </p:animEffect>
                                  </p:childTnLst>
                                </p:cTn>
                              </p:par>
                              <p:par>
                                <p:cTn id="133" presetID="22" presetClass="entr" presetSubtype="1" fill="hold" nodeType="withEffect">
                                  <p:stCondLst>
                                    <p:cond delay="0"/>
                                  </p:stCondLst>
                                  <p:childTnLst>
                                    <p:set>
                                      <p:cBhvr>
                                        <p:cTn id="134" dur="1" fill="hold">
                                          <p:stCondLst>
                                            <p:cond delay="0"/>
                                          </p:stCondLst>
                                        </p:cTn>
                                        <p:tgtEl>
                                          <p:spTgt spid="514"/>
                                        </p:tgtEl>
                                        <p:attrNameLst>
                                          <p:attrName>style.visibility</p:attrName>
                                        </p:attrNameLst>
                                      </p:cBhvr>
                                      <p:to>
                                        <p:strVal val="visible"/>
                                      </p:to>
                                    </p:set>
                                    <p:animEffect transition="in" filter="wipe(up)">
                                      <p:cBhvr>
                                        <p:cTn id="135" dur="500"/>
                                        <p:tgtEl>
                                          <p:spTgt spid="514"/>
                                        </p:tgtEl>
                                      </p:cBhvr>
                                    </p:animEffect>
                                  </p:childTnLst>
                                </p:cTn>
                              </p:par>
                              <p:par>
                                <p:cTn id="136" presetID="16" presetClass="entr" presetSubtype="42" fill="hold" nodeType="withEffect">
                                  <p:stCondLst>
                                    <p:cond delay="0"/>
                                  </p:stCondLst>
                                  <p:childTnLst>
                                    <p:set>
                                      <p:cBhvr>
                                        <p:cTn id="137" dur="1" fill="hold">
                                          <p:stCondLst>
                                            <p:cond delay="0"/>
                                          </p:stCondLst>
                                        </p:cTn>
                                        <p:tgtEl>
                                          <p:spTgt spid="517"/>
                                        </p:tgtEl>
                                        <p:attrNameLst>
                                          <p:attrName>style.visibility</p:attrName>
                                        </p:attrNameLst>
                                      </p:cBhvr>
                                      <p:to>
                                        <p:strVal val="visible"/>
                                      </p:to>
                                    </p:set>
                                    <p:animEffect transition="in" filter="barn(outHorizontal)">
                                      <p:cBhvr>
                                        <p:cTn id="138" dur="500"/>
                                        <p:tgtEl>
                                          <p:spTgt spid="517"/>
                                        </p:tgtEl>
                                      </p:cBhvr>
                                    </p:animEffect>
                                  </p:childTnLst>
                                </p:cTn>
                              </p:par>
                              <p:par>
                                <p:cTn id="139" presetID="22" presetClass="entr" presetSubtype="1" fill="hold" nodeType="withEffect">
                                  <p:stCondLst>
                                    <p:cond delay="0"/>
                                  </p:stCondLst>
                                  <p:childTnLst>
                                    <p:set>
                                      <p:cBhvr>
                                        <p:cTn id="140" dur="1" fill="hold">
                                          <p:stCondLst>
                                            <p:cond delay="0"/>
                                          </p:stCondLst>
                                        </p:cTn>
                                        <p:tgtEl>
                                          <p:spTgt spid="528"/>
                                        </p:tgtEl>
                                        <p:attrNameLst>
                                          <p:attrName>style.visibility</p:attrName>
                                        </p:attrNameLst>
                                      </p:cBhvr>
                                      <p:to>
                                        <p:strVal val="visible"/>
                                      </p:to>
                                    </p:set>
                                    <p:animEffect transition="in" filter="wipe(up)">
                                      <p:cBhvr>
                                        <p:cTn id="141" dur="500"/>
                                        <p:tgtEl>
                                          <p:spTgt spid="528"/>
                                        </p:tgtEl>
                                      </p:cBhvr>
                                    </p:animEffect>
                                  </p:childTnLst>
                                </p:cTn>
                              </p:par>
                              <p:par>
                                <p:cTn id="142" presetID="22" presetClass="entr" presetSubtype="1" fill="hold" nodeType="withEffect">
                                  <p:stCondLst>
                                    <p:cond delay="0"/>
                                  </p:stCondLst>
                                  <p:childTnLst>
                                    <p:set>
                                      <p:cBhvr>
                                        <p:cTn id="143" dur="1" fill="hold">
                                          <p:stCondLst>
                                            <p:cond delay="0"/>
                                          </p:stCondLst>
                                        </p:cTn>
                                        <p:tgtEl>
                                          <p:spTgt spid="521"/>
                                        </p:tgtEl>
                                        <p:attrNameLst>
                                          <p:attrName>style.visibility</p:attrName>
                                        </p:attrNameLst>
                                      </p:cBhvr>
                                      <p:to>
                                        <p:strVal val="visible"/>
                                      </p:to>
                                    </p:set>
                                    <p:animEffect transition="in" filter="wipe(up)">
                                      <p:cBhvr>
                                        <p:cTn id="144" dur="500"/>
                                        <p:tgtEl>
                                          <p:spTgt spid="521"/>
                                        </p:tgtEl>
                                      </p:cBhvr>
                                    </p:animEffect>
                                  </p:childTnLst>
                                </p:cTn>
                              </p:par>
                              <p:par>
                                <p:cTn id="145" presetID="22" presetClass="entr" presetSubtype="4" fill="hold" nodeType="withEffect">
                                  <p:stCondLst>
                                    <p:cond delay="0"/>
                                  </p:stCondLst>
                                  <p:childTnLst>
                                    <p:set>
                                      <p:cBhvr>
                                        <p:cTn id="146" dur="1" fill="hold">
                                          <p:stCondLst>
                                            <p:cond delay="0"/>
                                          </p:stCondLst>
                                        </p:cTn>
                                        <p:tgtEl>
                                          <p:spTgt spid="496"/>
                                        </p:tgtEl>
                                        <p:attrNameLst>
                                          <p:attrName>style.visibility</p:attrName>
                                        </p:attrNameLst>
                                      </p:cBhvr>
                                      <p:to>
                                        <p:strVal val="visible"/>
                                      </p:to>
                                    </p:set>
                                    <p:animEffect transition="in" filter="wipe(down)">
                                      <p:cBhvr>
                                        <p:cTn id="147" dur="500"/>
                                        <p:tgtEl>
                                          <p:spTgt spid="496"/>
                                        </p:tgtEl>
                                      </p:cBhvr>
                                    </p:animEffect>
                                  </p:childTnLst>
                                </p:cTn>
                              </p:par>
                              <p:par>
                                <p:cTn id="148" presetID="22" presetClass="entr" presetSubtype="4" fill="hold" nodeType="withEffect">
                                  <p:stCondLst>
                                    <p:cond delay="0"/>
                                  </p:stCondLst>
                                  <p:childTnLst>
                                    <p:set>
                                      <p:cBhvr>
                                        <p:cTn id="149" dur="1" fill="hold">
                                          <p:stCondLst>
                                            <p:cond delay="0"/>
                                          </p:stCondLst>
                                        </p:cTn>
                                        <p:tgtEl>
                                          <p:spTgt spid="610"/>
                                        </p:tgtEl>
                                        <p:attrNameLst>
                                          <p:attrName>style.visibility</p:attrName>
                                        </p:attrNameLst>
                                      </p:cBhvr>
                                      <p:to>
                                        <p:strVal val="visible"/>
                                      </p:to>
                                    </p:set>
                                    <p:animEffect transition="in" filter="wipe(down)">
                                      <p:cBhvr>
                                        <p:cTn id="150" dur="500"/>
                                        <p:tgtEl>
                                          <p:spTgt spid="610"/>
                                        </p:tgtEl>
                                      </p:cBhvr>
                                    </p:animEffect>
                                  </p:childTnLst>
                                </p:cTn>
                              </p:par>
                              <p:par>
                                <p:cTn id="151" presetID="1" presetClass="entr" presetSubtype="0" fill="hold" grpId="0" nodeType="withEffect">
                                  <p:stCondLst>
                                    <p:cond delay="0"/>
                                  </p:stCondLst>
                                  <p:childTnLst>
                                    <p:set>
                                      <p:cBhvr>
                                        <p:cTn id="152" dur="1" fill="hold">
                                          <p:stCondLst>
                                            <p:cond delay="499"/>
                                          </p:stCondLst>
                                        </p:cTn>
                                        <p:tgtEl>
                                          <p:spTgt spid="535"/>
                                        </p:tgtEl>
                                        <p:attrNameLst>
                                          <p:attrName>style.visibility</p:attrName>
                                        </p:attrNameLst>
                                      </p:cBhvr>
                                      <p:to>
                                        <p:strVal val="visible"/>
                                      </p:to>
                                    </p:set>
                                  </p:childTnLst>
                                </p:cTn>
                              </p:par>
                              <p:par>
                                <p:cTn id="153" presetID="6" presetClass="emph" presetSubtype="0" accel="100000" autoRev="1" fill="hold" grpId="1" nodeType="withEffect">
                                  <p:stCondLst>
                                    <p:cond delay="0"/>
                                  </p:stCondLst>
                                  <p:childTnLst>
                                    <p:animScale>
                                      <p:cBhvr>
                                        <p:cTn id="154" dur="500" fill="hold"/>
                                        <p:tgtEl>
                                          <p:spTgt spid="535"/>
                                        </p:tgtEl>
                                      </p:cBhvr>
                                      <p:by x="0" y="0"/>
                                    </p:animScale>
                                  </p:childTnLst>
                                </p:cTn>
                              </p:par>
                              <p:par>
                                <p:cTn id="155" presetID="10" presetClass="entr" presetSubtype="0" fill="hold" grpId="0" nodeType="withEffect">
                                  <p:stCondLst>
                                    <p:cond delay="0"/>
                                  </p:stCondLst>
                                  <p:childTnLst>
                                    <p:set>
                                      <p:cBhvr>
                                        <p:cTn id="156" dur="1" fill="hold">
                                          <p:stCondLst>
                                            <p:cond delay="0"/>
                                          </p:stCondLst>
                                        </p:cTn>
                                        <p:tgtEl>
                                          <p:spTgt spid="617"/>
                                        </p:tgtEl>
                                        <p:attrNameLst>
                                          <p:attrName>style.visibility</p:attrName>
                                        </p:attrNameLst>
                                      </p:cBhvr>
                                      <p:to>
                                        <p:strVal val="visible"/>
                                      </p:to>
                                    </p:set>
                                    <p:animEffect transition="in" filter="fade">
                                      <p:cBhvr>
                                        <p:cTn id="157" dur="500"/>
                                        <p:tgtEl>
                                          <p:spTgt spid="617"/>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622"/>
                                        </p:tgtEl>
                                        <p:attrNameLst>
                                          <p:attrName>style.visibility</p:attrName>
                                        </p:attrNameLst>
                                      </p:cBhvr>
                                      <p:to>
                                        <p:strVal val="visible"/>
                                      </p:to>
                                    </p:set>
                                    <p:animEffect transition="in" filter="fade">
                                      <p:cBhvr>
                                        <p:cTn id="160" dur="500"/>
                                        <p:tgtEl>
                                          <p:spTgt spid="622"/>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479"/>
                                        </p:tgtEl>
                                        <p:attrNameLst>
                                          <p:attrName>style.visibility</p:attrName>
                                        </p:attrNameLst>
                                      </p:cBhvr>
                                      <p:to>
                                        <p:strVal val="visible"/>
                                      </p:to>
                                    </p:set>
                                    <p:animEffect transition="in" filter="fade">
                                      <p:cBhvr>
                                        <p:cTn id="163" dur="500"/>
                                        <p:tgtEl>
                                          <p:spTgt spid="479"/>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624"/>
                                        </p:tgtEl>
                                        <p:attrNameLst>
                                          <p:attrName>style.visibility</p:attrName>
                                        </p:attrNameLst>
                                      </p:cBhvr>
                                      <p:to>
                                        <p:strVal val="visible"/>
                                      </p:to>
                                    </p:set>
                                    <p:animEffect transition="in" filter="fade">
                                      <p:cBhvr>
                                        <p:cTn id="166" dur="500"/>
                                        <p:tgtEl>
                                          <p:spTgt spid="624"/>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623"/>
                                        </p:tgtEl>
                                        <p:attrNameLst>
                                          <p:attrName>style.visibility</p:attrName>
                                        </p:attrNameLst>
                                      </p:cBhvr>
                                      <p:to>
                                        <p:strVal val="visible"/>
                                      </p:to>
                                    </p:set>
                                    <p:animEffect transition="in" filter="fade">
                                      <p:cBhvr>
                                        <p:cTn id="169" dur="500"/>
                                        <p:tgtEl>
                                          <p:spTgt spid="623"/>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628"/>
                                        </p:tgtEl>
                                        <p:attrNameLst>
                                          <p:attrName>style.visibility</p:attrName>
                                        </p:attrNameLst>
                                      </p:cBhvr>
                                      <p:to>
                                        <p:strVal val="visible"/>
                                      </p:to>
                                    </p:set>
                                    <p:animEffect transition="in" filter="fade">
                                      <p:cBhvr>
                                        <p:cTn id="172" dur="500"/>
                                        <p:tgtEl>
                                          <p:spTgt spid="628"/>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632"/>
                                        </p:tgtEl>
                                        <p:attrNameLst>
                                          <p:attrName>style.visibility</p:attrName>
                                        </p:attrNameLst>
                                      </p:cBhvr>
                                      <p:to>
                                        <p:strVal val="visible"/>
                                      </p:to>
                                    </p:set>
                                    <p:animEffect transition="in" filter="fade">
                                      <p:cBhvr>
                                        <p:cTn id="175" dur="500"/>
                                        <p:tgtEl>
                                          <p:spTgt spid="632"/>
                                        </p:tgtEl>
                                      </p:cBhvr>
                                    </p:animEffect>
                                  </p:childTnLst>
                                </p:cTn>
                              </p:par>
                              <p:par>
                                <p:cTn id="176" presetID="22" presetClass="entr" presetSubtype="4" fill="hold" nodeType="withEffect">
                                  <p:stCondLst>
                                    <p:cond delay="0"/>
                                  </p:stCondLst>
                                  <p:childTnLst>
                                    <p:set>
                                      <p:cBhvr>
                                        <p:cTn id="177" dur="1" fill="hold">
                                          <p:stCondLst>
                                            <p:cond delay="0"/>
                                          </p:stCondLst>
                                        </p:cTn>
                                        <p:tgtEl>
                                          <p:spTgt spid="512"/>
                                        </p:tgtEl>
                                        <p:attrNameLst>
                                          <p:attrName>style.visibility</p:attrName>
                                        </p:attrNameLst>
                                      </p:cBhvr>
                                      <p:to>
                                        <p:strVal val="visible"/>
                                      </p:to>
                                    </p:set>
                                    <p:animEffect transition="in" filter="wipe(down)">
                                      <p:cBhvr>
                                        <p:cTn id="178" dur="500"/>
                                        <p:tgtEl>
                                          <p:spTgt spid="512"/>
                                        </p:tgtEl>
                                      </p:cBhvr>
                                    </p:animEffect>
                                  </p:childTnLst>
                                </p:cTn>
                              </p:par>
                            </p:childTnLst>
                          </p:cTn>
                        </p:par>
                      </p:childTnLst>
                    </p:cTn>
                  </p:par>
                  <p:par>
                    <p:cTn id="179" fill="hold">
                      <p:stCondLst>
                        <p:cond delay="indefinite"/>
                      </p:stCondLst>
                      <p:childTnLst>
                        <p:par>
                          <p:cTn id="180" fill="hold">
                            <p:stCondLst>
                              <p:cond delay="0"/>
                            </p:stCondLst>
                            <p:childTnLst>
                              <p:par>
                                <p:cTn id="181" presetID="22" presetClass="entr" presetSubtype="8" fill="hold" nodeType="clickEffect">
                                  <p:stCondLst>
                                    <p:cond delay="0"/>
                                  </p:stCondLst>
                                  <p:childTnLst>
                                    <p:set>
                                      <p:cBhvr>
                                        <p:cTn id="182" dur="1" fill="hold">
                                          <p:stCondLst>
                                            <p:cond delay="0"/>
                                          </p:stCondLst>
                                        </p:cTn>
                                        <p:tgtEl>
                                          <p:spTgt spid="509"/>
                                        </p:tgtEl>
                                        <p:attrNameLst>
                                          <p:attrName>style.visibility</p:attrName>
                                        </p:attrNameLst>
                                      </p:cBhvr>
                                      <p:to>
                                        <p:strVal val="visible"/>
                                      </p:to>
                                    </p:set>
                                    <p:animEffect transition="in" filter="wipe(left)">
                                      <p:cBhvr>
                                        <p:cTn id="183" dur="500"/>
                                        <p:tgtEl>
                                          <p:spTgt spid="509"/>
                                        </p:tgtEl>
                                      </p:cBhvr>
                                    </p:animEffect>
                                  </p:childTnLst>
                                </p:cTn>
                              </p:par>
                              <p:par>
                                <p:cTn id="184" presetID="22" presetClass="entr" presetSubtype="4" fill="hold" nodeType="withEffect">
                                  <p:stCondLst>
                                    <p:cond delay="0"/>
                                  </p:stCondLst>
                                  <p:childTnLst>
                                    <p:set>
                                      <p:cBhvr>
                                        <p:cTn id="185" dur="1" fill="hold">
                                          <p:stCondLst>
                                            <p:cond delay="0"/>
                                          </p:stCondLst>
                                        </p:cTn>
                                        <p:tgtEl>
                                          <p:spTgt spid="507"/>
                                        </p:tgtEl>
                                        <p:attrNameLst>
                                          <p:attrName>style.visibility</p:attrName>
                                        </p:attrNameLst>
                                      </p:cBhvr>
                                      <p:to>
                                        <p:strVal val="visible"/>
                                      </p:to>
                                    </p:set>
                                    <p:animEffect transition="in" filter="wipe(down)">
                                      <p:cBhvr>
                                        <p:cTn id="186" dur="500"/>
                                        <p:tgtEl>
                                          <p:spTgt spid="507"/>
                                        </p:tgtEl>
                                      </p:cBhvr>
                                    </p:animEffect>
                                  </p:childTnLst>
                                </p:cTn>
                              </p:par>
                              <p:par>
                                <p:cTn id="187" presetID="22" presetClass="entr" presetSubtype="8" fill="hold" nodeType="withEffect">
                                  <p:stCondLst>
                                    <p:cond delay="0"/>
                                  </p:stCondLst>
                                  <p:childTnLst>
                                    <p:set>
                                      <p:cBhvr>
                                        <p:cTn id="188" dur="1" fill="hold">
                                          <p:stCondLst>
                                            <p:cond delay="0"/>
                                          </p:stCondLst>
                                        </p:cTn>
                                        <p:tgtEl>
                                          <p:spTgt spid="487"/>
                                        </p:tgtEl>
                                        <p:attrNameLst>
                                          <p:attrName>style.visibility</p:attrName>
                                        </p:attrNameLst>
                                      </p:cBhvr>
                                      <p:to>
                                        <p:strVal val="visible"/>
                                      </p:to>
                                    </p:set>
                                    <p:animEffect transition="in" filter="wipe(left)">
                                      <p:cBhvr>
                                        <p:cTn id="189" dur="500"/>
                                        <p:tgtEl>
                                          <p:spTgt spid="487"/>
                                        </p:tgtEl>
                                      </p:cBhvr>
                                    </p:animEffect>
                                  </p:childTnLst>
                                </p:cTn>
                              </p:par>
                              <p:par>
                                <p:cTn id="190" presetID="22" presetClass="entr" presetSubtype="2" fill="hold" nodeType="withEffect">
                                  <p:stCondLst>
                                    <p:cond delay="0"/>
                                  </p:stCondLst>
                                  <p:childTnLst>
                                    <p:set>
                                      <p:cBhvr>
                                        <p:cTn id="191" dur="1" fill="hold">
                                          <p:stCondLst>
                                            <p:cond delay="0"/>
                                          </p:stCondLst>
                                        </p:cTn>
                                        <p:tgtEl>
                                          <p:spTgt spid="572"/>
                                        </p:tgtEl>
                                        <p:attrNameLst>
                                          <p:attrName>style.visibility</p:attrName>
                                        </p:attrNameLst>
                                      </p:cBhvr>
                                      <p:to>
                                        <p:strVal val="visible"/>
                                      </p:to>
                                    </p:set>
                                    <p:animEffect transition="in" filter="wipe(right)">
                                      <p:cBhvr>
                                        <p:cTn id="192" dur="500"/>
                                        <p:tgtEl>
                                          <p:spTgt spid="572"/>
                                        </p:tgtEl>
                                      </p:cBhvr>
                                    </p:animEffect>
                                  </p:childTnLst>
                                </p:cTn>
                              </p:par>
                              <p:par>
                                <p:cTn id="193" presetID="22" presetClass="entr" presetSubtype="4" fill="hold" nodeType="withEffect">
                                  <p:stCondLst>
                                    <p:cond delay="0"/>
                                  </p:stCondLst>
                                  <p:childTnLst>
                                    <p:set>
                                      <p:cBhvr>
                                        <p:cTn id="194" dur="1" fill="hold">
                                          <p:stCondLst>
                                            <p:cond delay="0"/>
                                          </p:stCondLst>
                                        </p:cTn>
                                        <p:tgtEl>
                                          <p:spTgt spid="506"/>
                                        </p:tgtEl>
                                        <p:attrNameLst>
                                          <p:attrName>style.visibility</p:attrName>
                                        </p:attrNameLst>
                                      </p:cBhvr>
                                      <p:to>
                                        <p:strVal val="visible"/>
                                      </p:to>
                                    </p:set>
                                    <p:animEffect transition="in" filter="wipe(down)">
                                      <p:cBhvr>
                                        <p:cTn id="195" dur="500"/>
                                        <p:tgtEl>
                                          <p:spTgt spid="506"/>
                                        </p:tgtEl>
                                      </p:cBhvr>
                                    </p:animEffect>
                                  </p:childTnLst>
                                </p:cTn>
                              </p:par>
                              <p:par>
                                <p:cTn id="196" presetID="22" presetClass="entr" presetSubtype="1" fill="hold" nodeType="withEffect">
                                  <p:stCondLst>
                                    <p:cond delay="0"/>
                                  </p:stCondLst>
                                  <p:childTnLst>
                                    <p:set>
                                      <p:cBhvr>
                                        <p:cTn id="197" dur="1" fill="hold">
                                          <p:stCondLst>
                                            <p:cond delay="0"/>
                                          </p:stCondLst>
                                        </p:cTn>
                                        <p:tgtEl>
                                          <p:spTgt spid="501"/>
                                        </p:tgtEl>
                                        <p:attrNameLst>
                                          <p:attrName>style.visibility</p:attrName>
                                        </p:attrNameLst>
                                      </p:cBhvr>
                                      <p:to>
                                        <p:strVal val="visible"/>
                                      </p:to>
                                    </p:set>
                                    <p:animEffect transition="in" filter="wipe(up)">
                                      <p:cBhvr>
                                        <p:cTn id="198" dur="500"/>
                                        <p:tgtEl>
                                          <p:spTgt spid="501"/>
                                        </p:tgtEl>
                                      </p:cBhvr>
                                    </p:animEffect>
                                  </p:childTnLst>
                                </p:cTn>
                              </p:par>
                              <p:par>
                                <p:cTn id="199" presetID="22" presetClass="entr" presetSubtype="4" fill="hold" nodeType="withEffect">
                                  <p:stCondLst>
                                    <p:cond delay="0"/>
                                  </p:stCondLst>
                                  <p:childTnLst>
                                    <p:set>
                                      <p:cBhvr>
                                        <p:cTn id="200" dur="1" fill="hold">
                                          <p:stCondLst>
                                            <p:cond delay="0"/>
                                          </p:stCondLst>
                                        </p:cTn>
                                        <p:tgtEl>
                                          <p:spTgt spid="484"/>
                                        </p:tgtEl>
                                        <p:attrNameLst>
                                          <p:attrName>style.visibility</p:attrName>
                                        </p:attrNameLst>
                                      </p:cBhvr>
                                      <p:to>
                                        <p:strVal val="visible"/>
                                      </p:to>
                                    </p:set>
                                    <p:animEffect transition="in" filter="wipe(down)">
                                      <p:cBhvr>
                                        <p:cTn id="201" dur="500"/>
                                        <p:tgtEl>
                                          <p:spTgt spid="484"/>
                                        </p:tgtEl>
                                      </p:cBhvr>
                                    </p:animEffect>
                                  </p:childTnLst>
                                </p:cTn>
                              </p:par>
                              <p:par>
                                <p:cTn id="202" presetID="22" presetClass="entr" presetSubtype="4" fill="hold" nodeType="withEffect">
                                  <p:stCondLst>
                                    <p:cond delay="0"/>
                                  </p:stCondLst>
                                  <p:childTnLst>
                                    <p:set>
                                      <p:cBhvr>
                                        <p:cTn id="203" dur="1" fill="hold">
                                          <p:stCondLst>
                                            <p:cond delay="0"/>
                                          </p:stCondLst>
                                        </p:cTn>
                                        <p:tgtEl>
                                          <p:spTgt spid="485"/>
                                        </p:tgtEl>
                                        <p:attrNameLst>
                                          <p:attrName>style.visibility</p:attrName>
                                        </p:attrNameLst>
                                      </p:cBhvr>
                                      <p:to>
                                        <p:strVal val="visible"/>
                                      </p:to>
                                    </p:set>
                                    <p:animEffect transition="in" filter="wipe(down)">
                                      <p:cBhvr>
                                        <p:cTn id="204" dur="500"/>
                                        <p:tgtEl>
                                          <p:spTgt spid="485"/>
                                        </p:tgtEl>
                                      </p:cBhvr>
                                    </p:animEffect>
                                  </p:childTnLst>
                                </p:cTn>
                              </p:par>
                              <p:par>
                                <p:cTn id="205" presetID="22" presetClass="entr" presetSubtype="4" fill="hold" nodeType="withEffect">
                                  <p:stCondLst>
                                    <p:cond delay="0"/>
                                  </p:stCondLst>
                                  <p:childTnLst>
                                    <p:set>
                                      <p:cBhvr>
                                        <p:cTn id="206" dur="1" fill="hold">
                                          <p:stCondLst>
                                            <p:cond delay="0"/>
                                          </p:stCondLst>
                                        </p:cTn>
                                        <p:tgtEl>
                                          <p:spTgt spid="494"/>
                                        </p:tgtEl>
                                        <p:attrNameLst>
                                          <p:attrName>style.visibility</p:attrName>
                                        </p:attrNameLst>
                                      </p:cBhvr>
                                      <p:to>
                                        <p:strVal val="visible"/>
                                      </p:to>
                                    </p:set>
                                    <p:animEffect transition="in" filter="wipe(down)">
                                      <p:cBhvr>
                                        <p:cTn id="207" dur="500"/>
                                        <p:tgtEl>
                                          <p:spTgt spid="494"/>
                                        </p:tgtEl>
                                      </p:cBhvr>
                                    </p:animEffect>
                                  </p:childTnLst>
                                </p:cTn>
                              </p:par>
                              <p:par>
                                <p:cTn id="208" presetID="22" presetClass="entr" presetSubtype="8" fill="hold" nodeType="withEffect">
                                  <p:stCondLst>
                                    <p:cond delay="0"/>
                                  </p:stCondLst>
                                  <p:childTnLst>
                                    <p:set>
                                      <p:cBhvr>
                                        <p:cTn id="209" dur="1" fill="hold">
                                          <p:stCondLst>
                                            <p:cond delay="0"/>
                                          </p:stCondLst>
                                        </p:cTn>
                                        <p:tgtEl>
                                          <p:spTgt spid="483"/>
                                        </p:tgtEl>
                                        <p:attrNameLst>
                                          <p:attrName>style.visibility</p:attrName>
                                        </p:attrNameLst>
                                      </p:cBhvr>
                                      <p:to>
                                        <p:strVal val="visible"/>
                                      </p:to>
                                    </p:set>
                                    <p:animEffect transition="in" filter="wipe(left)">
                                      <p:cBhvr>
                                        <p:cTn id="210" dur="500"/>
                                        <p:tgtEl>
                                          <p:spTgt spid="483"/>
                                        </p:tgtEl>
                                      </p:cBhvr>
                                    </p:animEffect>
                                  </p:childTnLst>
                                </p:cTn>
                              </p:par>
                              <p:par>
                                <p:cTn id="211" presetID="22" presetClass="entr" presetSubtype="4" fill="hold" nodeType="withEffect">
                                  <p:stCondLst>
                                    <p:cond delay="0"/>
                                  </p:stCondLst>
                                  <p:childTnLst>
                                    <p:set>
                                      <p:cBhvr>
                                        <p:cTn id="212" dur="1" fill="hold">
                                          <p:stCondLst>
                                            <p:cond delay="0"/>
                                          </p:stCondLst>
                                        </p:cTn>
                                        <p:tgtEl>
                                          <p:spTgt spid="482"/>
                                        </p:tgtEl>
                                        <p:attrNameLst>
                                          <p:attrName>style.visibility</p:attrName>
                                        </p:attrNameLst>
                                      </p:cBhvr>
                                      <p:to>
                                        <p:strVal val="visible"/>
                                      </p:to>
                                    </p:set>
                                    <p:animEffect transition="in" filter="wipe(down)">
                                      <p:cBhvr>
                                        <p:cTn id="213" dur="500"/>
                                        <p:tgtEl>
                                          <p:spTgt spid="482"/>
                                        </p:tgtEl>
                                      </p:cBhvr>
                                    </p:animEffect>
                                  </p:childTnLst>
                                </p:cTn>
                              </p:par>
                              <p:par>
                                <p:cTn id="214" presetID="22" presetClass="entr" presetSubtype="2" fill="hold" nodeType="withEffect">
                                  <p:stCondLst>
                                    <p:cond delay="0"/>
                                  </p:stCondLst>
                                  <p:childTnLst>
                                    <p:set>
                                      <p:cBhvr>
                                        <p:cTn id="215" dur="1" fill="hold">
                                          <p:stCondLst>
                                            <p:cond delay="0"/>
                                          </p:stCondLst>
                                        </p:cTn>
                                        <p:tgtEl>
                                          <p:spTgt spid="530"/>
                                        </p:tgtEl>
                                        <p:attrNameLst>
                                          <p:attrName>style.visibility</p:attrName>
                                        </p:attrNameLst>
                                      </p:cBhvr>
                                      <p:to>
                                        <p:strVal val="visible"/>
                                      </p:to>
                                    </p:set>
                                    <p:animEffect transition="in" filter="wipe(right)">
                                      <p:cBhvr>
                                        <p:cTn id="216" dur="500"/>
                                        <p:tgtEl>
                                          <p:spTgt spid="530"/>
                                        </p:tgtEl>
                                      </p:cBhvr>
                                    </p:animEffect>
                                  </p:childTnLst>
                                </p:cTn>
                              </p:par>
                              <p:par>
                                <p:cTn id="217" presetID="22" presetClass="entr" presetSubtype="4" fill="hold" nodeType="withEffect">
                                  <p:stCondLst>
                                    <p:cond delay="0"/>
                                  </p:stCondLst>
                                  <p:childTnLst>
                                    <p:set>
                                      <p:cBhvr>
                                        <p:cTn id="218" dur="1" fill="hold">
                                          <p:stCondLst>
                                            <p:cond delay="0"/>
                                          </p:stCondLst>
                                        </p:cTn>
                                        <p:tgtEl>
                                          <p:spTgt spid="516"/>
                                        </p:tgtEl>
                                        <p:attrNameLst>
                                          <p:attrName>style.visibility</p:attrName>
                                        </p:attrNameLst>
                                      </p:cBhvr>
                                      <p:to>
                                        <p:strVal val="visible"/>
                                      </p:to>
                                    </p:set>
                                    <p:animEffect transition="in" filter="wipe(down)">
                                      <p:cBhvr>
                                        <p:cTn id="219" dur="500"/>
                                        <p:tgtEl>
                                          <p:spTgt spid="516"/>
                                        </p:tgtEl>
                                      </p:cBhvr>
                                    </p:animEffect>
                                  </p:childTnLst>
                                </p:cTn>
                              </p:par>
                              <p:par>
                                <p:cTn id="220" presetID="16" presetClass="entr" presetSubtype="37" fill="hold" nodeType="withEffect">
                                  <p:stCondLst>
                                    <p:cond delay="0"/>
                                  </p:stCondLst>
                                  <p:childTnLst>
                                    <p:set>
                                      <p:cBhvr>
                                        <p:cTn id="221" dur="1" fill="hold">
                                          <p:stCondLst>
                                            <p:cond delay="0"/>
                                          </p:stCondLst>
                                        </p:cTn>
                                        <p:tgtEl>
                                          <p:spTgt spid="486"/>
                                        </p:tgtEl>
                                        <p:attrNameLst>
                                          <p:attrName>style.visibility</p:attrName>
                                        </p:attrNameLst>
                                      </p:cBhvr>
                                      <p:to>
                                        <p:strVal val="visible"/>
                                      </p:to>
                                    </p:set>
                                    <p:animEffect transition="in" filter="barn(outVertical)">
                                      <p:cBhvr>
                                        <p:cTn id="222" dur="500"/>
                                        <p:tgtEl>
                                          <p:spTgt spid="486"/>
                                        </p:tgtEl>
                                      </p:cBhvr>
                                    </p:animEffect>
                                  </p:childTnLst>
                                </p:cTn>
                              </p:par>
                              <p:par>
                                <p:cTn id="223" presetID="22" presetClass="entr" presetSubtype="8" fill="hold" nodeType="withEffect">
                                  <p:stCondLst>
                                    <p:cond delay="0"/>
                                  </p:stCondLst>
                                  <p:childTnLst>
                                    <p:set>
                                      <p:cBhvr>
                                        <p:cTn id="224" dur="1" fill="hold">
                                          <p:stCondLst>
                                            <p:cond delay="0"/>
                                          </p:stCondLst>
                                        </p:cTn>
                                        <p:tgtEl>
                                          <p:spTgt spid="513"/>
                                        </p:tgtEl>
                                        <p:attrNameLst>
                                          <p:attrName>style.visibility</p:attrName>
                                        </p:attrNameLst>
                                      </p:cBhvr>
                                      <p:to>
                                        <p:strVal val="visible"/>
                                      </p:to>
                                    </p:set>
                                    <p:animEffect transition="in" filter="wipe(left)">
                                      <p:cBhvr>
                                        <p:cTn id="225" dur="500"/>
                                        <p:tgtEl>
                                          <p:spTgt spid="513"/>
                                        </p:tgtEl>
                                      </p:cBhvr>
                                    </p:animEffect>
                                  </p:childTnLst>
                                </p:cTn>
                              </p:par>
                              <p:par>
                                <p:cTn id="226" presetID="22" presetClass="entr" presetSubtype="1" fill="hold" nodeType="withEffect">
                                  <p:stCondLst>
                                    <p:cond delay="0"/>
                                  </p:stCondLst>
                                  <p:childTnLst>
                                    <p:set>
                                      <p:cBhvr>
                                        <p:cTn id="227" dur="1" fill="hold">
                                          <p:stCondLst>
                                            <p:cond delay="0"/>
                                          </p:stCondLst>
                                        </p:cTn>
                                        <p:tgtEl>
                                          <p:spTgt spid="515"/>
                                        </p:tgtEl>
                                        <p:attrNameLst>
                                          <p:attrName>style.visibility</p:attrName>
                                        </p:attrNameLst>
                                      </p:cBhvr>
                                      <p:to>
                                        <p:strVal val="visible"/>
                                      </p:to>
                                    </p:set>
                                    <p:animEffect transition="in" filter="wipe(up)">
                                      <p:cBhvr>
                                        <p:cTn id="228" dur="500"/>
                                        <p:tgtEl>
                                          <p:spTgt spid="515"/>
                                        </p:tgtEl>
                                      </p:cBhvr>
                                    </p:animEffect>
                                  </p:childTnLst>
                                </p:cTn>
                              </p:par>
                              <p:par>
                                <p:cTn id="229" presetID="22" presetClass="entr" presetSubtype="1" fill="hold" nodeType="withEffect">
                                  <p:stCondLst>
                                    <p:cond delay="0"/>
                                  </p:stCondLst>
                                  <p:childTnLst>
                                    <p:set>
                                      <p:cBhvr>
                                        <p:cTn id="230" dur="1" fill="hold">
                                          <p:stCondLst>
                                            <p:cond delay="0"/>
                                          </p:stCondLst>
                                        </p:cTn>
                                        <p:tgtEl>
                                          <p:spTgt spid="495"/>
                                        </p:tgtEl>
                                        <p:attrNameLst>
                                          <p:attrName>style.visibility</p:attrName>
                                        </p:attrNameLst>
                                      </p:cBhvr>
                                      <p:to>
                                        <p:strVal val="visible"/>
                                      </p:to>
                                    </p:set>
                                    <p:animEffect transition="in" filter="wipe(up)">
                                      <p:cBhvr>
                                        <p:cTn id="231" dur="500"/>
                                        <p:tgtEl>
                                          <p:spTgt spid="495"/>
                                        </p:tgtEl>
                                      </p:cBhvr>
                                    </p:animEffect>
                                  </p:childTnLst>
                                </p:cTn>
                              </p:par>
                              <p:par>
                                <p:cTn id="232" presetID="22" presetClass="entr" presetSubtype="8" fill="hold" nodeType="withEffect">
                                  <p:stCondLst>
                                    <p:cond delay="0"/>
                                  </p:stCondLst>
                                  <p:childTnLst>
                                    <p:set>
                                      <p:cBhvr>
                                        <p:cTn id="233" dur="1" fill="hold">
                                          <p:stCondLst>
                                            <p:cond delay="0"/>
                                          </p:stCondLst>
                                        </p:cTn>
                                        <p:tgtEl>
                                          <p:spTgt spid="511"/>
                                        </p:tgtEl>
                                        <p:attrNameLst>
                                          <p:attrName>style.visibility</p:attrName>
                                        </p:attrNameLst>
                                      </p:cBhvr>
                                      <p:to>
                                        <p:strVal val="visible"/>
                                      </p:to>
                                    </p:set>
                                    <p:animEffect transition="in" filter="wipe(left)">
                                      <p:cBhvr>
                                        <p:cTn id="234" dur="500"/>
                                        <p:tgtEl>
                                          <p:spTgt spid="511"/>
                                        </p:tgtEl>
                                      </p:cBhvr>
                                    </p:animEffect>
                                  </p:childTnLst>
                                </p:cTn>
                              </p:par>
                              <p:par>
                                <p:cTn id="235" presetID="22" presetClass="entr" presetSubtype="8" fill="hold" nodeType="withEffect">
                                  <p:stCondLst>
                                    <p:cond delay="0"/>
                                  </p:stCondLst>
                                  <p:childTnLst>
                                    <p:set>
                                      <p:cBhvr>
                                        <p:cTn id="236" dur="1" fill="hold">
                                          <p:stCondLst>
                                            <p:cond delay="0"/>
                                          </p:stCondLst>
                                        </p:cTn>
                                        <p:tgtEl>
                                          <p:spTgt spid="504"/>
                                        </p:tgtEl>
                                        <p:attrNameLst>
                                          <p:attrName>style.visibility</p:attrName>
                                        </p:attrNameLst>
                                      </p:cBhvr>
                                      <p:to>
                                        <p:strVal val="visible"/>
                                      </p:to>
                                    </p:set>
                                    <p:animEffect transition="in" filter="wipe(left)">
                                      <p:cBhvr>
                                        <p:cTn id="237" dur="500"/>
                                        <p:tgtEl>
                                          <p:spTgt spid="504"/>
                                        </p:tgtEl>
                                      </p:cBhvr>
                                    </p:animEffect>
                                  </p:childTnLst>
                                </p:cTn>
                              </p:par>
                              <p:par>
                                <p:cTn id="238" presetID="22" presetClass="entr" presetSubtype="8" fill="hold" nodeType="withEffect">
                                  <p:stCondLst>
                                    <p:cond delay="0"/>
                                  </p:stCondLst>
                                  <p:childTnLst>
                                    <p:set>
                                      <p:cBhvr>
                                        <p:cTn id="239" dur="1" fill="hold">
                                          <p:stCondLst>
                                            <p:cond delay="0"/>
                                          </p:stCondLst>
                                        </p:cTn>
                                        <p:tgtEl>
                                          <p:spTgt spid="503"/>
                                        </p:tgtEl>
                                        <p:attrNameLst>
                                          <p:attrName>style.visibility</p:attrName>
                                        </p:attrNameLst>
                                      </p:cBhvr>
                                      <p:to>
                                        <p:strVal val="visible"/>
                                      </p:to>
                                    </p:set>
                                    <p:animEffect transition="in" filter="wipe(left)">
                                      <p:cBhvr>
                                        <p:cTn id="240" dur="500"/>
                                        <p:tgtEl>
                                          <p:spTgt spid="503"/>
                                        </p:tgtEl>
                                      </p:cBhvr>
                                    </p:animEffect>
                                  </p:childTnLst>
                                </p:cTn>
                              </p:par>
                              <p:par>
                                <p:cTn id="241" presetID="10" presetClass="entr" presetSubtype="0" fill="hold" grpId="0" nodeType="withEffect">
                                  <p:stCondLst>
                                    <p:cond delay="0"/>
                                  </p:stCondLst>
                                  <p:childTnLst>
                                    <p:set>
                                      <p:cBhvr>
                                        <p:cTn id="242" dur="1" fill="hold">
                                          <p:stCondLst>
                                            <p:cond delay="0"/>
                                          </p:stCondLst>
                                        </p:cTn>
                                        <p:tgtEl>
                                          <p:spTgt spid="609"/>
                                        </p:tgtEl>
                                        <p:attrNameLst>
                                          <p:attrName>style.visibility</p:attrName>
                                        </p:attrNameLst>
                                      </p:cBhvr>
                                      <p:to>
                                        <p:strVal val="visible"/>
                                      </p:to>
                                    </p:set>
                                    <p:animEffect transition="in" filter="fade">
                                      <p:cBhvr>
                                        <p:cTn id="243" dur="500"/>
                                        <p:tgtEl>
                                          <p:spTgt spid="609"/>
                                        </p:tgtEl>
                                      </p:cBhvr>
                                    </p:animEffect>
                                  </p:childTnLst>
                                </p:cTn>
                              </p:par>
                              <p:par>
                                <p:cTn id="244" presetID="10" presetClass="entr" presetSubtype="0" fill="hold" grpId="0" nodeType="withEffect">
                                  <p:stCondLst>
                                    <p:cond delay="0"/>
                                  </p:stCondLst>
                                  <p:childTnLst>
                                    <p:set>
                                      <p:cBhvr>
                                        <p:cTn id="245" dur="1" fill="hold">
                                          <p:stCondLst>
                                            <p:cond delay="0"/>
                                          </p:stCondLst>
                                        </p:cTn>
                                        <p:tgtEl>
                                          <p:spTgt spid="636"/>
                                        </p:tgtEl>
                                        <p:attrNameLst>
                                          <p:attrName>style.visibility</p:attrName>
                                        </p:attrNameLst>
                                      </p:cBhvr>
                                      <p:to>
                                        <p:strVal val="visible"/>
                                      </p:to>
                                    </p:set>
                                    <p:animEffect transition="in" filter="fade">
                                      <p:cBhvr>
                                        <p:cTn id="246" dur="500"/>
                                        <p:tgtEl>
                                          <p:spTgt spid="636"/>
                                        </p:tgtEl>
                                      </p:cBhvr>
                                    </p:animEffect>
                                  </p:childTnLst>
                                </p:cTn>
                              </p:par>
                              <p:par>
                                <p:cTn id="247" presetID="1" presetClass="entr" presetSubtype="0" fill="hold" grpId="0" nodeType="withEffect">
                                  <p:stCondLst>
                                    <p:cond delay="0"/>
                                  </p:stCondLst>
                                  <p:childTnLst>
                                    <p:set>
                                      <p:cBhvr>
                                        <p:cTn id="248" dur="1" fill="hold">
                                          <p:stCondLst>
                                            <p:cond delay="499"/>
                                          </p:stCondLst>
                                        </p:cTn>
                                        <p:tgtEl>
                                          <p:spTgt spid="534"/>
                                        </p:tgtEl>
                                        <p:attrNameLst>
                                          <p:attrName>style.visibility</p:attrName>
                                        </p:attrNameLst>
                                      </p:cBhvr>
                                      <p:to>
                                        <p:strVal val="visible"/>
                                      </p:to>
                                    </p:set>
                                  </p:childTnLst>
                                </p:cTn>
                              </p:par>
                              <p:par>
                                <p:cTn id="249" presetID="6" presetClass="emph" presetSubtype="0" accel="100000" autoRev="1" fill="hold" grpId="1" nodeType="withEffect">
                                  <p:stCondLst>
                                    <p:cond delay="0"/>
                                  </p:stCondLst>
                                  <p:childTnLst>
                                    <p:animScale>
                                      <p:cBhvr>
                                        <p:cTn id="250" dur="500" fill="hold"/>
                                        <p:tgtEl>
                                          <p:spTgt spid="534"/>
                                        </p:tgtEl>
                                      </p:cBhvr>
                                      <p:by x="0" y="0"/>
                                    </p:animScale>
                                  </p:childTnLst>
                                </p:cTn>
                              </p:par>
                              <p:par>
                                <p:cTn id="251" presetID="1" presetClass="entr" presetSubtype="0" fill="hold" nodeType="withEffect">
                                  <p:stCondLst>
                                    <p:cond delay="0"/>
                                  </p:stCondLst>
                                  <p:childTnLst>
                                    <p:set>
                                      <p:cBhvr>
                                        <p:cTn id="252" dur="1" fill="hold">
                                          <p:stCondLst>
                                            <p:cond delay="499"/>
                                          </p:stCondLst>
                                        </p:cTn>
                                        <p:tgtEl>
                                          <p:spTgt spid="562"/>
                                        </p:tgtEl>
                                        <p:attrNameLst>
                                          <p:attrName>style.visibility</p:attrName>
                                        </p:attrNameLst>
                                      </p:cBhvr>
                                      <p:to>
                                        <p:strVal val="visible"/>
                                      </p:to>
                                    </p:set>
                                  </p:childTnLst>
                                </p:cTn>
                              </p:par>
                              <p:par>
                                <p:cTn id="253" presetID="6" presetClass="emph" presetSubtype="0" accel="100000" autoRev="1" fill="hold" nodeType="withEffect">
                                  <p:stCondLst>
                                    <p:cond delay="0"/>
                                  </p:stCondLst>
                                  <p:childTnLst>
                                    <p:animScale>
                                      <p:cBhvr>
                                        <p:cTn id="254" dur="500" fill="hold"/>
                                        <p:tgtEl>
                                          <p:spTgt spid="562"/>
                                        </p:tgtEl>
                                      </p:cBhvr>
                                      <p:by x="0" y="0"/>
                                    </p:animScale>
                                  </p:childTnLst>
                                </p:cTn>
                              </p:par>
                              <p:par>
                                <p:cTn id="255" presetID="1" presetClass="entr" presetSubtype="0" fill="hold" nodeType="withEffect">
                                  <p:stCondLst>
                                    <p:cond delay="0"/>
                                  </p:stCondLst>
                                  <p:childTnLst>
                                    <p:set>
                                      <p:cBhvr>
                                        <p:cTn id="256" dur="1" fill="hold">
                                          <p:stCondLst>
                                            <p:cond delay="499"/>
                                          </p:stCondLst>
                                        </p:cTn>
                                        <p:tgtEl>
                                          <p:spTgt spid="573"/>
                                        </p:tgtEl>
                                        <p:attrNameLst>
                                          <p:attrName>style.visibility</p:attrName>
                                        </p:attrNameLst>
                                      </p:cBhvr>
                                      <p:to>
                                        <p:strVal val="visible"/>
                                      </p:to>
                                    </p:set>
                                  </p:childTnLst>
                                </p:cTn>
                              </p:par>
                              <p:par>
                                <p:cTn id="257" presetID="6" presetClass="emph" presetSubtype="0" accel="100000" autoRev="1" fill="hold" nodeType="withEffect">
                                  <p:stCondLst>
                                    <p:cond delay="0"/>
                                  </p:stCondLst>
                                  <p:childTnLst>
                                    <p:animScale>
                                      <p:cBhvr>
                                        <p:cTn id="258" dur="500" fill="hold"/>
                                        <p:tgtEl>
                                          <p:spTgt spid="573"/>
                                        </p:tgtEl>
                                      </p:cBhvr>
                                      <p:by x="0" y="0"/>
                                    </p:animScale>
                                  </p:childTnLst>
                                </p:cTn>
                              </p:par>
                              <p:par>
                                <p:cTn id="259" presetID="1" presetClass="entr" presetSubtype="0" fill="hold" nodeType="withEffect">
                                  <p:stCondLst>
                                    <p:cond delay="0"/>
                                  </p:stCondLst>
                                  <p:childTnLst>
                                    <p:set>
                                      <p:cBhvr>
                                        <p:cTn id="260" dur="1" fill="hold">
                                          <p:stCondLst>
                                            <p:cond delay="499"/>
                                          </p:stCondLst>
                                        </p:cTn>
                                        <p:tgtEl>
                                          <p:spTgt spid="538"/>
                                        </p:tgtEl>
                                        <p:attrNameLst>
                                          <p:attrName>style.visibility</p:attrName>
                                        </p:attrNameLst>
                                      </p:cBhvr>
                                      <p:to>
                                        <p:strVal val="visible"/>
                                      </p:to>
                                    </p:set>
                                  </p:childTnLst>
                                </p:cTn>
                              </p:par>
                              <p:par>
                                <p:cTn id="261" presetID="6" presetClass="emph" presetSubtype="0" accel="100000" autoRev="1" fill="hold" nodeType="withEffect">
                                  <p:stCondLst>
                                    <p:cond delay="0"/>
                                  </p:stCondLst>
                                  <p:childTnLst>
                                    <p:animScale>
                                      <p:cBhvr>
                                        <p:cTn id="262" dur="500" fill="hold"/>
                                        <p:tgtEl>
                                          <p:spTgt spid="538"/>
                                        </p:tgtEl>
                                      </p:cBhvr>
                                      <p:by x="0" y="0"/>
                                    </p:animScale>
                                  </p:childTnLst>
                                </p:cTn>
                              </p:par>
                              <p:par>
                                <p:cTn id="263" presetID="1" presetClass="entr" presetSubtype="0" fill="hold" nodeType="withEffect">
                                  <p:stCondLst>
                                    <p:cond delay="0"/>
                                  </p:stCondLst>
                                  <p:childTnLst>
                                    <p:set>
                                      <p:cBhvr>
                                        <p:cTn id="264" dur="1" fill="hold">
                                          <p:stCondLst>
                                            <p:cond delay="499"/>
                                          </p:stCondLst>
                                        </p:cTn>
                                        <p:tgtEl>
                                          <p:spTgt spid="569"/>
                                        </p:tgtEl>
                                        <p:attrNameLst>
                                          <p:attrName>style.visibility</p:attrName>
                                        </p:attrNameLst>
                                      </p:cBhvr>
                                      <p:to>
                                        <p:strVal val="visible"/>
                                      </p:to>
                                    </p:set>
                                  </p:childTnLst>
                                </p:cTn>
                              </p:par>
                              <p:par>
                                <p:cTn id="265" presetID="6" presetClass="emph" presetSubtype="0" accel="100000" autoRev="1" fill="hold" nodeType="withEffect">
                                  <p:stCondLst>
                                    <p:cond delay="0"/>
                                  </p:stCondLst>
                                  <p:childTnLst>
                                    <p:animScale>
                                      <p:cBhvr>
                                        <p:cTn id="266" dur="500" fill="hold"/>
                                        <p:tgtEl>
                                          <p:spTgt spid="569"/>
                                        </p:tgtEl>
                                      </p:cBhvr>
                                      <p:by x="0" y="0"/>
                                    </p:animScale>
                                  </p:childTnLst>
                                </p:cTn>
                              </p:par>
                              <p:par>
                                <p:cTn id="267" presetID="1" presetClass="entr" presetSubtype="0" fill="hold" nodeType="withEffect">
                                  <p:stCondLst>
                                    <p:cond delay="0"/>
                                  </p:stCondLst>
                                  <p:childTnLst>
                                    <p:set>
                                      <p:cBhvr>
                                        <p:cTn id="268" dur="1" fill="hold">
                                          <p:stCondLst>
                                            <p:cond delay="499"/>
                                          </p:stCondLst>
                                        </p:cTn>
                                        <p:tgtEl>
                                          <p:spTgt spid="565"/>
                                        </p:tgtEl>
                                        <p:attrNameLst>
                                          <p:attrName>style.visibility</p:attrName>
                                        </p:attrNameLst>
                                      </p:cBhvr>
                                      <p:to>
                                        <p:strVal val="visible"/>
                                      </p:to>
                                    </p:set>
                                  </p:childTnLst>
                                </p:cTn>
                              </p:par>
                              <p:par>
                                <p:cTn id="269" presetID="6" presetClass="emph" presetSubtype="0" accel="100000" autoRev="1" fill="hold" nodeType="withEffect">
                                  <p:stCondLst>
                                    <p:cond delay="0"/>
                                  </p:stCondLst>
                                  <p:childTnLst>
                                    <p:animScale>
                                      <p:cBhvr>
                                        <p:cTn id="270" dur="500" fill="hold"/>
                                        <p:tgtEl>
                                          <p:spTgt spid="565"/>
                                        </p:tgtEl>
                                      </p:cBhvr>
                                      <p:by x="0" y="0"/>
                                    </p:animScale>
                                  </p:childTnLst>
                                </p:cTn>
                              </p:par>
                              <p:par>
                                <p:cTn id="271" presetID="1" presetClass="entr" presetSubtype="0" fill="hold" nodeType="withEffect">
                                  <p:stCondLst>
                                    <p:cond delay="0"/>
                                  </p:stCondLst>
                                  <p:childTnLst>
                                    <p:set>
                                      <p:cBhvr>
                                        <p:cTn id="272" dur="1" fill="hold">
                                          <p:stCondLst>
                                            <p:cond delay="499"/>
                                          </p:stCondLst>
                                        </p:cTn>
                                        <p:tgtEl>
                                          <p:spTgt spid="553"/>
                                        </p:tgtEl>
                                        <p:attrNameLst>
                                          <p:attrName>style.visibility</p:attrName>
                                        </p:attrNameLst>
                                      </p:cBhvr>
                                      <p:to>
                                        <p:strVal val="visible"/>
                                      </p:to>
                                    </p:set>
                                  </p:childTnLst>
                                </p:cTn>
                              </p:par>
                              <p:par>
                                <p:cTn id="273" presetID="6" presetClass="emph" presetSubtype="0" accel="100000" autoRev="1" fill="hold" nodeType="withEffect">
                                  <p:stCondLst>
                                    <p:cond delay="0"/>
                                  </p:stCondLst>
                                  <p:childTnLst>
                                    <p:animScale>
                                      <p:cBhvr>
                                        <p:cTn id="274" dur="500" fill="hold"/>
                                        <p:tgtEl>
                                          <p:spTgt spid="553"/>
                                        </p:tgtEl>
                                      </p:cBhvr>
                                      <p:by x="0" y="0"/>
                                    </p:animScale>
                                  </p:childTnLst>
                                </p:cTn>
                              </p:par>
                              <p:par>
                                <p:cTn id="275" presetID="1" presetClass="entr" presetSubtype="0" fill="hold" grpId="0" nodeType="withEffect">
                                  <p:stCondLst>
                                    <p:cond delay="0"/>
                                  </p:stCondLst>
                                  <p:childTnLst>
                                    <p:set>
                                      <p:cBhvr>
                                        <p:cTn id="276" dur="1" fill="hold">
                                          <p:stCondLst>
                                            <p:cond delay="499"/>
                                          </p:stCondLst>
                                        </p:cTn>
                                        <p:tgtEl>
                                          <p:spTgt spid="536"/>
                                        </p:tgtEl>
                                        <p:attrNameLst>
                                          <p:attrName>style.visibility</p:attrName>
                                        </p:attrNameLst>
                                      </p:cBhvr>
                                      <p:to>
                                        <p:strVal val="visible"/>
                                      </p:to>
                                    </p:set>
                                  </p:childTnLst>
                                </p:cTn>
                              </p:par>
                              <p:par>
                                <p:cTn id="277" presetID="6" presetClass="emph" presetSubtype="0" accel="100000" autoRev="1" fill="hold" grpId="1" nodeType="withEffect">
                                  <p:stCondLst>
                                    <p:cond delay="0"/>
                                  </p:stCondLst>
                                  <p:childTnLst>
                                    <p:animScale>
                                      <p:cBhvr>
                                        <p:cTn id="278" dur="500" fill="hold"/>
                                        <p:tgtEl>
                                          <p:spTgt spid="536"/>
                                        </p:tgtEl>
                                      </p:cBhvr>
                                      <p:by x="0" y="0"/>
                                    </p:animScale>
                                  </p:childTnLst>
                                </p:cTn>
                              </p:par>
                              <p:par>
                                <p:cTn id="279" presetID="22" presetClass="entr" presetSubtype="4" fill="hold" nodeType="withEffect">
                                  <p:stCondLst>
                                    <p:cond delay="0"/>
                                  </p:stCondLst>
                                  <p:childTnLst>
                                    <p:set>
                                      <p:cBhvr>
                                        <p:cTn id="280" dur="1" fill="hold">
                                          <p:stCondLst>
                                            <p:cond delay="0"/>
                                          </p:stCondLst>
                                        </p:cTn>
                                        <p:tgtEl>
                                          <p:spTgt spid="523"/>
                                        </p:tgtEl>
                                        <p:attrNameLst>
                                          <p:attrName>style.visibility</p:attrName>
                                        </p:attrNameLst>
                                      </p:cBhvr>
                                      <p:to>
                                        <p:strVal val="visible"/>
                                      </p:to>
                                    </p:set>
                                    <p:animEffect transition="in" filter="wipe(down)">
                                      <p:cBhvr>
                                        <p:cTn id="281" dur="500"/>
                                        <p:tgtEl>
                                          <p:spTgt spid="523"/>
                                        </p:tgtEl>
                                      </p:cBhvr>
                                    </p:animEffect>
                                  </p:childTnLst>
                                </p:cTn>
                              </p:par>
                            </p:childTnLst>
                          </p:cTn>
                        </p:par>
                      </p:childTnLst>
                    </p:cTn>
                  </p:par>
                  <p:par>
                    <p:cTn id="282" fill="hold">
                      <p:stCondLst>
                        <p:cond delay="indefinite"/>
                      </p:stCondLst>
                      <p:childTnLst>
                        <p:par>
                          <p:cTn id="283" fill="hold">
                            <p:stCondLst>
                              <p:cond delay="0"/>
                            </p:stCondLst>
                            <p:childTnLst>
                              <p:par>
                                <p:cTn id="284" presetID="16" presetClass="entr" presetSubtype="42" fill="hold" nodeType="clickEffect">
                                  <p:stCondLst>
                                    <p:cond delay="0"/>
                                  </p:stCondLst>
                                  <p:childTnLst>
                                    <p:set>
                                      <p:cBhvr>
                                        <p:cTn id="285" dur="1" fill="hold">
                                          <p:stCondLst>
                                            <p:cond delay="0"/>
                                          </p:stCondLst>
                                        </p:cTn>
                                        <p:tgtEl>
                                          <p:spTgt spid="525"/>
                                        </p:tgtEl>
                                        <p:attrNameLst>
                                          <p:attrName>style.visibility</p:attrName>
                                        </p:attrNameLst>
                                      </p:cBhvr>
                                      <p:to>
                                        <p:strVal val="visible"/>
                                      </p:to>
                                    </p:set>
                                    <p:animEffect transition="in" filter="barn(outHorizontal)">
                                      <p:cBhvr>
                                        <p:cTn id="286" dur="500"/>
                                        <p:tgtEl>
                                          <p:spTgt spid="525"/>
                                        </p:tgtEl>
                                      </p:cBhvr>
                                    </p:animEffect>
                                  </p:childTnLst>
                                </p:cTn>
                              </p:par>
                              <p:par>
                                <p:cTn id="287" presetID="22" presetClass="entr" presetSubtype="8" fill="hold" nodeType="withEffect">
                                  <p:stCondLst>
                                    <p:cond delay="0"/>
                                  </p:stCondLst>
                                  <p:childTnLst>
                                    <p:set>
                                      <p:cBhvr>
                                        <p:cTn id="288" dur="1" fill="hold">
                                          <p:stCondLst>
                                            <p:cond delay="0"/>
                                          </p:stCondLst>
                                        </p:cTn>
                                        <p:tgtEl>
                                          <p:spTgt spid="524"/>
                                        </p:tgtEl>
                                        <p:attrNameLst>
                                          <p:attrName>style.visibility</p:attrName>
                                        </p:attrNameLst>
                                      </p:cBhvr>
                                      <p:to>
                                        <p:strVal val="visible"/>
                                      </p:to>
                                    </p:set>
                                    <p:animEffect transition="in" filter="wipe(left)">
                                      <p:cBhvr>
                                        <p:cTn id="289" dur="500"/>
                                        <p:tgtEl>
                                          <p:spTgt spid="524"/>
                                        </p:tgtEl>
                                      </p:cBhvr>
                                    </p:animEffect>
                                  </p:childTnLst>
                                </p:cTn>
                              </p:par>
                              <p:par>
                                <p:cTn id="290" presetID="22" presetClass="entr" presetSubtype="8" fill="hold" nodeType="withEffect">
                                  <p:stCondLst>
                                    <p:cond delay="0"/>
                                  </p:stCondLst>
                                  <p:childTnLst>
                                    <p:set>
                                      <p:cBhvr>
                                        <p:cTn id="291" dur="1" fill="hold">
                                          <p:stCondLst>
                                            <p:cond delay="0"/>
                                          </p:stCondLst>
                                        </p:cTn>
                                        <p:tgtEl>
                                          <p:spTgt spid="500"/>
                                        </p:tgtEl>
                                        <p:attrNameLst>
                                          <p:attrName>style.visibility</p:attrName>
                                        </p:attrNameLst>
                                      </p:cBhvr>
                                      <p:to>
                                        <p:strVal val="visible"/>
                                      </p:to>
                                    </p:set>
                                    <p:animEffect transition="in" filter="wipe(left)">
                                      <p:cBhvr>
                                        <p:cTn id="292" dur="500"/>
                                        <p:tgtEl>
                                          <p:spTgt spid="500"/>
                                        </p:tgtEl>
                                      </p:cBhvr>
                                    </p:animEffect>
                                  </p:childTnLst>
                                </p:cTn>
                              </p:par>
                              <p:par>
                                <p:cTn id="293" presetID="22" presetClass="entr" presetSubtype="4" fill="hold" nodeType="withEffect">
                                  <p:stCondLst>
                                    <p:cond delay="0"/>
                                  </p:stCondLst>
                                  <p:childTnLst>
                                    <p:set>
                                      <p:cBhvr>
                                        <p:cTn id="294" dur="1" fill="hold">
                                          <p:stCondLst>
                                            <p:cond delay="0"/>
                                          </p:stCondLst>
                                        </p:cTn>
                                        <p:tgtEl>
                                          <p:spTgt spid="502"/>
                                        </p:tgtEl>
                                        <p:attrNameLst>
                                          <p:attrName>style.visibility</p:attrName>
                                        </p:attrNameLst>
                                      </p:cBhvr>
                                      <p:to>
                                        <p:strVal val="visible"/>
                                      </p:to>
                                    </p:set>
                                    <p:animEffect transition="in" filter="wipe(down)">
                                      <p:cBhvr>
                                        <p:cTn id="295" dur="500"/>
                                        <p:tgtEl>
                                          <p:spTgt spid="502"/>
                                        </p:tgtEl>
                                      </p:cBhvr>
                                    </p:animEffect>
                                  </p:childTnLst>
                                </p:cTn>
                              </p:par>
                              <p:par>
                                <p:cTn id="296" presetID="22" presetClass="entr" presetSubtype="4" fill="hold" nodeType="withEffect">
                                  <p:stCondLst>
                                    <p:cond delay="0"/>
                                  </p:stCondLst>
                                  <p:childTnLst>
                                    <p:set>
                                      <p:cBhvr>
                                        <p:cTn id="297" dur="1" fill="hold">
                                          <p:stCondLst>
                                            <p:cond delay="0"/>
                                          </p:stCondLst>
                                        </p:cTn>
                                        <p:tgtEl>
                                          <p:spTgt spid="520"/>
                                        </p:tgtEl>
                                        <p:attrNameLst>
                                          <p:attrName>style.visibility</p:attrName>
                                        </p:attrNameLst>
                                      </p:cBhvr>
                                      <p:to>
                                        <p:strVal val="visible"/>
                                      </p:to>
                                    </p:set>
                                    <p:animEffect transition="in" filter="wipe(down)">
                                      <p:cBhvr>
                                        <p:cTn id="298" dur="500"/>
                                        <p:tgtEl>
                                          <p:spTgt spid="520"/>
                                        </p:tgtEl>
                                      </p:cBhvr>
                                    </p:animEffect>
                                  </p:childTnLst>
                                </p:cTn>
                              </p:par>
                              <p:par>
                                <p:cTn id="299" presetID="22" presetClass="entr" presetSubtype="2" fill="hold" nodeType="withEffect">
                                  <p:stCondLst>
                                    <p:cond delay="0"/>
                                  </p:stCondLst>
                                  <p:childTnLst>
                                    <p:set>
                                      <p:cBhvr>
                                        <p:cTn id="300" dur="1" fill="hold">
                                          <p:stCondLst>
                                            <p:cond delay="0"/>
                                          </p:stCondLst>
                                        </p:cTn>
                                        <p:tgtEl>
                                          <p:spTgt spid="510"/>
                                        </p:tgtEl>
                                        <p:attrNameLst>
                                          <p:attrName>style.visibility</p:attrName>
                                        </p:attrNameLst>
                                      </p:cBhvr>
                                      <p:to>
                                        <p:strVal val="visible"/>
                                      </p:to>
                                    </p:set>
                                    <p:animEffect transition="in" filter="wipe(right)">
                                      <p:cBhvr>
                                        <p:cTn id="301" dur="500"/>
                                        <p:tgtEl>
                                          <p:spTgt spid="510"/>
                                        </p:tgtEl>
                                      </p:cBhvr>
                                    </p:animEffect>
                                  </p:childTnLst>
                                </p:cTn>
                              </p:par>
                              <p:par>
                                <p:cTn id="302" presetID="22" presetClass="entr" presetSubtype="4" fill="hold" nodeType="withEffect">
                                  <p:stCondLst>
                                    <p:cond delay="0"/>
                                  </p:stCondLst>
                                  <p:childTnLst>
                                    <p:set>
                                      <p:cBhvr>
                                        <p:cTn id="303" dur="1" fill="hold">
                                          <p:stCondLst>
                                            <p:cond delay="0"/>
                                          </p:stCondLst>
                                        </p:cTn>
                                        <p:tgtEl>
                                          <p:spTgt spid="527"/>
                                        </p:tgtEl>
                                        <p:attrNameLst>
                                          <p:attrName>style.visibility</p:attrName>
                                        </p:attrNameLst>
                                      </p:cBhvr>
                                      <p:to>
                                        <p:strVal val="visible"/>
                                      </p:to>
                                    </p:set>
                                    <p:animEffect transition="in" filter="wipe(down)">
                                      <p:cBhvr>
                                        <p:cTn id="304" dur="500"/>
                                        <p:tgtEl>
                                          <p:spTgt spid="527"/>
                                        </p:tgtEl>
                                      </p:cBhvr>
                                    </p:animEffect>
                                  </p:childTnLst>
                                </p:cTn>
                              </p:par>
                              <p:par>
                                <p:cTn id="305" presetID="22" presetClass="entr" presetSubtype="1" fill="hold" nodeType="withEffect">
                                  <p:stCondLst>
                                    <p:cond delay="0"/>
                                  </p:stCondLst>
                                  <p:childTnLst>
                                    <p:set>
                                      <p:cBhvr>
                                        <p:cTn id="306" dur="1" fill="hold">
                                          <p:stCondLst>
                                            <p:cond delay="0"/>
                                          </p:stCondLst>
                                        </p:cTn>
                                        <p:tgtEl>
                                          <p:spTgt spid="526"/>
                                        </p:tgtEl>
                                        <p:attrNameLst>
                                          <p:attrName>style.visibility</p:attrName>
                                        </p:attrNameLst>
                                      </p:cBhvr>
                                      <p:to>
                                        <p:strVal val="visible"/>
                                      </p:to>
                                    </p:set>
                                    <p:animEffect transition="in" filter="wipe(up)">
                                      <p:cBhvr>
                                        <p:cTn id="307" dur="500"/>
                                        <p:tgtEl>
                                          <p:spTgt spid="526"/>
                                        </p:tgtEl>
                                      </p:cBhvr>
                                    </p:animEffect>
                                  </p:childTnLst>
                                </p:cTn>
                              </p:par>
                              <p:par>
                                <p:cTn id="308" presetID="22" presetClass="entr" presetSubtype="4" fill="hold" nodeType="withEffect">
                                  <p:stCondLst>
                                    <p:cond delay="0"/>
                                  </p:stCondLst>
                                  <p:childTnLst>
                                    <p:set>
                                      <p:cBhvr>
                                        <p:cTn id="309" dur="1" fill="hold">
                                          <p:stCondLst>
                                            <p:cond delay="0"/>
                                          </p:stCondLst>
                                        </p:cTn>
                                        <p:tgtEl>
                                          <p:spTgt spid="522"/>
                                        </p:tgtEl>
                                        <p:attrNameLst>
                                          <p:attrName>style.visibility</p:attrName>
                                        </p:attrNameLst>
                                      </p:cBhvr>
                                      <p:to>
                                        <p:strVal val="visible"/>
                                      </p:to>
                                    </p:set>
                                    <p:animEffect transition="in" filter="wipe(down)">
                                      <p:cBhvr>
                                        <p:cTn id="310" dur="500"/>
                                        <p:tgtEl>
                                          <p:spTgt spid="522"/>
                                        </p:tgtEl>
                                      </p:cBhvr>
                                    </p:animEffect>
                                  </p:childTnLst>
                                </p:cTn>
                              </p:par>
                              <p:par>
                                <p:cTn id="311" presetID="22" presetClass="entr" presetSubtype="2" fill="hold" nodeType="withEffect">
                                  <p:stCondLst>
                                    <p:cond delay="0"/>
                                  </p:stCondLst>
                                  <p:childTnLst>
                                    <p:set>
                                      <p:cBhvr>
                                        <p:cTn id="312" dur="1" fill="hold">
                                          <p:stCondLst>
                                            <p:cond delay="0"/>
                                          </p:stCondLst>
                                        </p:cTn>
                                        <p:tgtEl>
                                          <p:spTgt spid="518"/>
                                        </p:tgtEl>
                                        <p:attrNameLst>
                                          <p:attrName>style.visibility</p:attrName>
                                        </p:attrNameLst>
                                      </p:cBhvr>
                                      <p:to>
                                        <p:strVal val="visible"/>
                                      </p:to>
                                    </p:set>
                                    <p:animEffect transition="in" filter="wipe(right)">
                                      <p:cBhvr>
                                        <p:cTn id="313" dur="500"/>
                                        <p:tgtEl>
                                          <p:spTgt spid="518"/>
                                        </p:tgtEl>
                                      </p:cBhvr>
                                    </p:animEffect>
                                  </p:childTnLst>
                                </p:cTn>
                              </p:par>
                              <p:par>
                                <p:cTn id="314" presetID="22" presetClass="entr" presetSubtype="4" fill="hold" nodeType="withEffect">
                                  <p:stCondLst>
                                    <p:cond delay="0"/>
                                  </p:stCondLst>
                                  <p:childTnLst>
                                    <p:set>
                                      <p:cBhvr>
                                        <p:cTn id="315" dur="1" fill="hold">
                                          <p:stCondLst>
                                            <p:cond delay="0"/>
                                          </p:stCondLst>
                                        </p:cTn>
                                        <p:tgtEl>
                                          <p:spTgt spid="505"/>
                                        </p:tgtEl>
                                        <p:attrNameLst>
                                          <p:attrName>style.visibility</p:attrName>
                                        </p:attrNameLst>
                                      </p:cBhvr>
                                      <p:to>
                                        <p:strVal val="visible"/>
                                      </p:to>
                                    </p:set>
                                    <p:animEffect transition="in" filter="wipe(down)">
                                      <p:cBhvr>
                                        <p:cTn id="316" dur="500"/>
                                        <p:tgtEl>
                                          <p:spTgt spid="505"/>
                                        </p:tgtEl>
                                      </p:cBhvr>
                                    </p:animEffect>
                                  </p:childTnLst>
                                </p:cTn>
                              </p:par>
                              <p:par>
                                <p:cTn id="317" presetID="22" presetClass="entr" presetSubtype="1" fill="hold" nodeType="withEffect">
                                  <p:stCondLst>
                                    <p:cond delay="0"/>
                                  </p:stCondLst>
                                  <p:childTnLst>
                                    <p:set>
                                      <p:cBhvr>
                                        <p:cTn id="318" dur="1" fill="hold">
                                          <p:stCondLst>
                                            <p:cond delay="0"/>
                                          </p:stCondLst>
                                        </p:cTn>
                                        <p:tgtEl>
                                          <p:spTgt spid="508"/>
                                        </p:tgtEl>
                                        <p:attrNameLst>
                                          <p:attrName>style.visibility</p:attrName>
                                        </p:attrNameLst>
                                      </p:cBhvr>
                                      <p:to>
                                        <p:strVal val="visible"/>
                                      </p:to>
                                    </p:set>
                                    <p:animEffect transition="in" filter="wipe(up)">
                                      <p:cBhvr>
                                        <p:cTn id="319" dur="500"/>
                                        <p:tgtEl>
                                          <p:spTgt spid="508"/>
                                        </p:tgtEl>
                                      </p:cBhvr>
                                    </p:animEffect>
                                  </p:childTnLst>
                                </p:cTn>
                              </p:par>
                              <p:par>
                                <p:cTn id="320" presetID="22" presetClass="entr" presetSubtype="4" fill="hold" nodeType="withEffect">
                                  <p:stCondLst>
                                    <p:cond delay="0"/>
                                  </p:stCondLst>
                                  <p:childTnLst>
                                    <p:set>
                                      <p:cBhvr>
                                        <p:cTn id="321" dur="1" fill="hold">
                                          <p:stCondLst>
                                            <p:cond delay="0"/>
                                          </p:stCondLst>
                                        </p:cTn>
                                        <p:tgtEl>
                                          <p:spTgt spid="492"/>
                                        </p:tgtEl>
                                        <p:attrNameLst>
                                          <p:attrName>style.visibility</p:attrName>
                                        </p:attrNameLst>
                                      </p:cBhvr>
                                      <p:to>
                                        <p:strVal val="visible"/>
                                      </p:to>
                                    </p:set>
                                    <p:animEffect transition="in" filter="wipe(down)">
                                      <p:cBhvr>
                                        <p:cTn id="322" dur="500"/>
                                        <p:tgtEl>
                                          <p:spTgt spid="492"/>
                                        </p:tgtEl>
                                      </p:cBhvr>
                                    </p:animEffect>
                                  </p:childTnLst>
                                </p:cTn>
                              </p:par>
                              <p:par>
                                <p:cTn id="323" presetID="22" presetClass="entr" presetSubtype="4" fill="hold" nodeType="withEffect">
                                  <p:stCondLst>
                                    <p:cond delay="0"/>
                                  </p:stCondLst>
                                  <p:childTnLst>
                                    <p:set>
                                      <p:cBhvr>
                                        <p:cTn id="324" dur="1" fill="hold">
                                          <p:stCondLst>
                                            <p:cond delay="0"/>
                                          </p:stCondLst>
                                        </p:cTn>
                                        <p:tgtEl>
                                          <p:spTgt spid="490"/>
                                        </p:tgtEl>
                                        <p:attrNameLst>
                                          <p:attrName>style.visibility</p:attrName>
                                        </p:attrNameLst>
                                      </p:cBhvr>
                                      <p:to>
                                        <p:strVal val="visible"/>
                                      </p:to>
                                    </p:set>
                                    <p:animEffect transition="in" filter="wipe(down)">
                                      <p:cBhvr>
                                        <p:cTn id="325" dur="500"/>
                                        <p:tgtEl>
                                          <p:spTgt spid="490"/>
                                        </p:tgtEl>
                                      </p:cBhvr>
                                    </p:animEffect>
                                  </p:childTnLst>
                                </p:cTn>
                              </p:par>
                              <p:par>
                                <p:cTn id="326" presetID="22" presetClass="entr" presetSubtype="8" fill="hold" nodeType="withEffect">
                                  <p:stCondLst>
                                    <p:cond delay="0"/>
                                  </p:stCondLst>
                                  <p:childTnLst>
                                    <p:set>
                                      <p:cBhvr>
                                        <p:cTn id="327" dur="1" fill="hold">
                                          <p:stCondLst>
                                            <p:cond delay="0"/>
                                          </p:stCondLst>
                                        </p:cTn>
                                        <p:tgtEl>
                                          <p:spTgt spid="498"/>
                                        </p:tgtEl>
                                        <p:attrNameLst>
                                          <p:attrName>style.visibility</p:attrName>
                                        </p:attrNameLst>
                                      </p:cBhvr>
                                      <p:to>
                                        <p:strVal val="visible"/>
                                      </p:to>
                                    </p:set>
                                    <p:animEffect transition="in" filter="wipe(left)">
                                      <p:cBhvr>
                                        <p:cTn id="328" dur="500"/>
                                        <p:tgtEl>
                                          <p:spTgt spid="498"/>
                                        </p:tgtEl>
                                      </p:cBhvr>
                                    </p:animEffect>
                                  </p:childTnLst>
                                </p:cTn>
                              </p:par>
                              <p:par>
                                <p:cTn id="329" presetID="22" presetClass="entr" presetSubtype="2" fill="hold" nodeType="withEffect">
                                  <p:stCondLst>
                                    <p:cond delay="0"/>
                                  </p:stCondLst>
                                  <p:childTnLst>
                                    <p:set>
                                      <p:cBhvr>
                                        <p:cTn id="330" dur="1" fill="hold">
                                          <p:stCondLst>
                                            <p:cond delay="0"/>
                                          </p:stCondLst>
                                        </p:cTn>
                                        <p:tgtEl>
                                          <p:spTgt spid="491"/>
                                        </p:tgtEl>
                                        <p:attrNameLst>
                                          <p:attrName>style.visibility</p:attrName>
                                        </p:attrNameLst>
                                      </p:cBhvr>
                                      <p:to>
                                        <p:strVal val="visible"/>
                                      </p:to>
                                    </p:set>
                                    <p:animEffect transition="in" filter="wipe(right)">
                                      <p:cBhvr>
                                        <p:cTn id="331" dur="500"/>
                                        <p:tgtEl>
                                          <p:spTgt spid="491"/>
                                        </p:tgtEl>
                                      </p:cBhvr>
                                    </p:animEffect>
                                  </p:childTnLst>
                                </p:cTn>
                              </p:par>
                              <p:par>
                                <p:cTn id="332" presetID="22" presetClass="entr" presetSubtype="8" fill="hold" nodeType="withEffect">
                                  <p:stCondLst>
                                    <p:cond delay="0"/>
                                  </p:stCondLst>
                                  <p:childTnLst>
                                    <p:set>
                                      <p:cBhvr>
                                        <p:cTn id="333" dur="1" fill="hold">
                                          <p:stCondLst>
                                            <p:cond delay="0"/>
                                          </p:stCondLst>
                                        </p:cTn>
                                        <p:tgtEl>
                                          <p:spTgt spid="568"/>
                                        </p:tgtEl>
                                        <p:attrNameLst>
                                          <p:attrName>style.visibility</p:attrName>
                                        </p:attrNameLst>
                                      </p:cBhvr>
                                      <p:to>
                                        <p:strVal val="visible"/>
                                      </p:to>
                                    </p:set>
                                    <p:animEffect transition="in" filter="wipe(left)">
                                      <p:cBhvr>
                                        <p:cTn id="334" dur="500"/>
                                        <p:tgtEl>
                                          <p:spTgt spid="568"/>
                                        </p:tgtEl>
                                      </p:cBhvr>
                                    </p:animEffect>
                                  </p:childTnLst>
                                </p:cTn>
                              </p:par>
                              <p:par>
                                <p:cTn id="335" presetID="22" presetClass="entr" presetSubtype="2" fill="hold" nodeType="withEffect">
                                  <p:stCondLst>
                                    <p:cond delay="0"/>
                                  </p:stCondLst>
                                  <p:childTnLst>
                                    <p:set>
                                      <p:cBhvr>
                                        <p:cTn id="336" dur="1" fill="hold">
                                          <p:stCondLst>
                                            <p:cond delay="0"/>
                                          </p:stCondLst>
                                        </p:cTn>
                                        <p:tgtEl>
                                          <p:spTgt spid="576"/>
                                        </p:tgtEl>
                                        <p:attrNameLst>
                                          <p:attrName>style.visibility</p:attrName>
                                        </p:attrNameLst>
                                      </p:cBhvr>
                                      <p:to>
                                        <p:strVal val="visible"/>
                                      </p:to>
                                    </p:set>
                                    <p:animEffect transition="in" filter="wipe(right)">
                                      <p:cBhvr>
                                        <p:cTn id="337" dur="500"/>
                                        <p:tgtEl>
                                          <p:spTgt spid="576"/>
                                        </p:tgtEl>
                                      </p:cBhvr>
                                    </p:animEffect>
                                  </p:childTnLst>
                                </p:cTn>
                              </p:par>
                              <p:par>
                                <p:cTn id="338" presetID="1" presetClass="entr" presetSubtype="0" fill="hold" nodeType="withEffect">
                                  <p:stCondLst>
                                    <p:cond delay="0"/>
                                  </p:stCondLst>
                                  <p:childTnLst>
                                    <p:set>
                                      <p:cBhvr>
                                        <p:cTn id="339" dur="1" fill="hold">
                                          <p:stCondLst>
                                            <p:cond delay="499"/>
                                          </p:stCondLst>
                                        </p:cTn>
                                        <p:tgtEl>
                                          <p:spTgt spid="541"/>
                                        </p:tgtEl>
                                        <p:attrNameLst>
                                          <p:attrName>style.visibility</p:attrName>
                                        </p:attrNameLst>
                                      </p:cBhvr>
                                      <p:to>
                                        <p:strVal val="visible"/>
                                      </p:to>
                                    </p:set>
                                  </p:childTnLst>
                                </p:cTn>
                              </p:par>
                              <p:par>
                                <p:cTn id="340" presetID="6" presetClass="emph" presetSubtype="0" accel="100000" autoRev="1" fill="hold" nodeType="withEffect">
                                  <p:stCondLst>
                                    <p:cond delay="0"/>
                                  </p:stCondLst>
                                  <p:childTnLst>
                                    <p:animScale>
                                      <p:cBhvr>
                                        <p:cTn id="341" dur="500" fill="hold"/>
                                        <p:tgtEl>
                                          <p:spTgt spid="541"/>
                                        </p:tgtEl>
                                      </p:cBhvr>
                                      <p:by x="0" y="0"/>
                                    </p:animScale>
                                  </p:childTnLst>
                                </p:cTn>
                              </p:par>
                              <p:par>
                                <p:cTn id="342" presetID="1" presetClass="entr" presetSubtype="0" fill="hold" nodeType="withEffect">
                                  <p:stCondLst>
                                    <p:cond delay="0"/>
                                  </p:stCondLst>
                                  <p:childTnLst>
                                    <p:set>
                                      <p:cBhvr>
                                        <p:cTn id="343" dur="1" fill="hold">
                                          <p:stCondLst>
                                            <p:cond delay="499"/>
                                          </p:stCondLst>
                                        </p:cTn>
                                        <p:tgtEl>
                                          <p:spTgt spid="544"/>
                                        </p:tgtEl>
                                        <p:attrNameLst>
                                          <p:attrName>style.visibility</p:attrName>
                                        </p:attrNameLst>
                                      </p:cBhvr>
                                      <p:to>
                                        <p:strVal val="visible"/>
                                      </p:to>
                                    </p:set>
                                  </p:childTnLst>
                                </p:cTn>
                              </p:par>
                              <p:par>
                                <p:cTn id="344" presetID="6" presetClass="emph" presetSubtype="0" accel="100000" autoRev="1" fill="hold" nodeType="withEffect">
                                  <p:stCondLst>
                                    <p:cond delay="0"/>
                                  </p:stCondLst>
                                  <p:childTnLst>
                                    <p:animScale>
                                      <p:cBhvr>
                                        <p:cTn id="345" dur="500" fill="hold"/>
                                        <p:tgtEl>
                                          <p:spTgt spid="544"/>
                                        </p:tgtEl>
                                      </p:cBhvr>
                                      <p:by x="0" y="0"/>
                                    </p:animScale>
                                  </p:childTnLst>
                                </p:cTn>
                              </p:par>
                              <p:par>
                                <p:cTn id="346" presetID="1" presetClass="entr" presetSubtype="0" fill="hold" nodeType="withEffect">
                                  <p:stCondLst>
                                    <p:cond delay="0"/>
                                  </p:stCondLst>
                                  <p:childTnLst>
                                    <p:set>
                                      <p:cBhvr>
                                        <p:cTn id="347" dur="1" fill="hold">
                                          <p:stCondLst>
                                            <p:cond delay="499"/>
                                          </p:stCondLst>
                                        </p:cTn>
                                        <p:tgtEl>
                                          <p:spTgt spid="547"/>
                                        </p:tgtEl>
                                        <p:attrNameLst>
                                          <p:attrName>style.visibility</p:attrName>
                                        </p:attrNameLst>
                                      </p:cBhvr>
                                      <p:to>
                                        <p:strVal val="visible"/>
                                      </p:to>
                                    </p:set>
                                  </p:childTnLst>
                                </p:cTn>
                              </p:par>
                              <p:par>
                                <p:cTn id="348" presetID="6" presetClass="emph" presetSubtype="0" accel="100000" autoRev="1" fill="hold" nodeType="withEffect">
                                  <p:stCondLst>
                                    <p:cond delay="0"/>
                                  </p:stCondLst>
                                  <p:childTnLst>
                                    <p:animScale>
                                      <p:cBhvr>
                                        <p:cTn id="349" dur="500" fill="hold"/>
                                        <p:tgtEl>
                                          <p:spTgt spid="547"/>
                                        </p:tgtEl>
                                      </p:cBhvr>
                                      <p:by x="0" y="0"/>
                                    </p:animScale>
                                  </p:childTnLst>
                                </p:cTn>
                              </p:par>
                              <p:par>
                                <p:cTn id="350" presetID="1" presetClass="entr" presetSubtype="0" fill="hold" nodeType="withEffect">
                                  <p:stCondLst>
                                    <p:cond delay="0"/>
                                  </p:stCondLst>
                                  <p:childTnLst>
                                    <p:set>
                                      <p:cBhvr>
                                        <p:cTn id="351" dur="1" fill="hold">
                                          <p:stCondLst>
                                            <p:cond delay="499"/>
                                          </p:stCondLst>
                                        </p:cTn>
                                        <p:tgtEl>
                                          <p:spTgt spid="550"/>
                                        </p:tgtEl>
                                        <p:attrNameLst>
                                          <p:attrName>style.visibility</p:attrName>
                                        </p:attrNameLst>
                                      </p:cBhvr>
                                      <p:to>
                                        <p:strVal val="visible"/>
                                      </p:to>
                                    </p:set>
                                  </p:childTnLst>
                                </p:cTn>
                              </p:par>
                              <p:par>
                                <p:cTn id="352" presetID="6" presetClass="emph" presetSubtype="0" accel="100000" autoRev="1" fill="hold" nodeType="withEffect">
                                  <p:stCondLst>
                                    <p:cond delay="0"/>
                                  </p:stCondLst>
                                  <p:childTnLst>
                                    <p:animScale>
                                      <p:cBhvr>
                                        <p:cTn id="353" dur="500" fill="hold"/>
                                        <p:tgtEl>
                                          <p:spTgt spid="550"/>
                                        </p:tgtEl>
                                      </p:cBhvr>
                                      <p:by x="0" y="0"/>
                                    </p:animScale>
                                  </p:childTnLst>
                                </p:cTn>
                              </p:par>
                              <p:par>
                                <p:cTn id="354" presetID="1" presetClass="entr" presetSubtype="0" fill="hold" nodeType="withEffect">
                                  <p:stCondLst>
                                    <p:cond delay="0"/>
                                  </p:stCondLst>
                                  <p:childTnLst>
                                    <p:set>
                                      <p:cBhvr>
                                        <p:cTn id="355" dur="1" fill="hold">
                                          <p:stCondLst>
                                            <p:cond delay="499"/>
                                          </p:stCondLst>
                                        </p:cTn>
                                        <p:tgtEl>
                                          <p:spTgt spid="580"/>
                                        </p:tgtEl>
                                        <p:attrNameLst>
                                          <p:attrName>style.visibility</p:attrName>
                                        </p:attrNameLst>
                                      </p:cBhvr>
                                      <p:to>
                                        <p:strVal val="visible"/>
                                      </p:to>
                                    </p:set>
                                  </p:childTnLst>
                                </p:cTn>
                              </p:par>
                              <p:par>
                                <p:cTn id="356" presetID="6" presetClass="emph" presetSubtype="0" accel="100000" autoRev="1" fill="hold" nodeType="withEffect">
                                  <p:stCondLst>
                                    <p:cond delay="0"/>
                                  </p:stCondLst>
                                  <p:childTnLst>
                                    <p:animScale>
                                      <p:cBhvr>
                                        <p:cTn id="357" dur="500" fill="hold"/>
                                        <p:tgtEl>
                                          <p:spTgt spid="580"/>
                                        </p:tgtEl>
                                      </p:cBhvr>
                                      <p:by x="0" y="0"/>
                                    </p:animScale>
                                  </p:childTnLst>
                                </p:cTn>
                              </p:par>
                              <p:par>
                                <p:cTn id="358" presetID="1" presetClass="entr" presetSubtype="0" fill="hold" grpId="0" nodeType="withEffect">
                                  <p:stCondLst>
                                    <p:cond delay="0"/>
                                  </p:stCondLst>
                                  <p:childTnLst>
                                    <p:set>
                                      <p:cBhvr>
                                        <p:cTn id="359" dur="1" fill="hold">
                                          <p:stCondLst>
                                            <p:cond delay="499"/>
                                          </p:stCondLst>
                                        </p:cTn>
                                        <p:tgtEl>
                                          <p:spTgt spid="537"/>
                                        </p:tgtEl>
                                        <p:attrNameLst>
                                          <p:attrName>style.visibility</p:attrName>
                                        </p:attrNameLst>
                                      </p:cBhvr>
                                      <p:to>
                                        <p:strVal val="visible"/>
                                      </p:to>
                                    </p:set>
                                  </p:childTnLst>
                                </p:cTn>
                              </p:par>
                              <p:par>
                                <p:cTn id="360" presetID="6" presetClass="emph" presetSubtype="0" accel="100000" autoRev="1" fill="hold" grpId="1" nodeType="withEffect">
                                  <p:stCondLst>
                                    <p:cond delay="0"/>
                                  </p:stCondLst>
                                  <p:childTnLst>
                                    <p:animScale>
                                      <p:cBhvr>
                                        <p:cTn id="361" dur="500" fill="hold"/>
                                        <p:tgtEl>
                                          <p:spTgt spid="537"/>
                                        </p:tgtEl>
                                      </p:cBhvr>
                                      <p:by x="0" y="0"/>
                                    </p:animScale>
                                  </p:childTnLst>
                                </p:cTn>
                              </p:par>
                              <p:par>
                                <p:cTn id="362" presetID="1" presetClass="entr" presetSubtype="0" fill="hold" grpId="0" nodeType="withEffect">
                                  <p:stCondLst>
                                    <p:cond delay="0"/>
                                  </p:stCondLst>
                                  <p:childTnLst>
                                    <p:set>
                                      <p:cBhvr>
                                        <p:cTn id="363" dur="1" fill="hold">
                                          <p:stCondLst>
                                            <p:cond delay="499"/>
                                          </p:stCondLst>
                                        </p:cTn>
                                        <p:tgtEl>
                                          <p:spTgt spid="532"/>
                                        </p:tgtEl>
                                        <p:attrNameLst>
                                          <p:attrName>style.visibility</p:attrName>
                                        </p:attrNameLst>
                                      </p:cBhvr>
                                      <p:to>
                                        <p:strVal val="visible"/>
                                      </p:to>
                                    </p:set>
                                  </p:childTnLst>
                                </p:cTn>
                              </p:par>
                              <p:par>
                                <p:cTn id="364" presetID="6" presetClass="emph" presetSubtype="0" accel="100000" autoRev="1" fill="hold" grpId="1" nodeType="withEffect">
                                  <p:stCondLst>
                                    <p:cond delay="0"/>
                                  </p:stCondLst>
                                  <p:childTnLst>
                                    <p:animScale>
                                      <p:cBhvr>
                                        <p:cTn id="365" dur="500" fill="hold"/>
                                        <p:tgtEl>
                                          <p:spTgt spid="532"/>
                                        </p:tgtEl>
                                      </p:cBhvr>
                                      <p:by x="0" y="0"/>
                                    </p:animScale>
                                  </p:childTnLst>
                                </p:cTn>
                              </p:par>
                              <p:par>
                                <p:cTn id="366" presetID="10" presetClass="entr" presetSubtype="0" fill="hold" grpId="0" nodeType="withEffect">
                                  <p:stCondLst>
                                    <p:cond delay="0"/>
                                  </p:stCondLst>
                                  <p:childTnLst>
                                    <p:set>
                                      <p:cBhvr>
                                        <p:cTn id="367" dur="1" fill="hold">
                                          <p:stCondLst>
                                            <p:cond delay="0"/>
                                          </p:stCondLst>
                                        </p:cTn>
                                        <p:tgtEl>
                                          <p:spTgt spid="618"/>
                                        </p:tgtEl>
                                        <p:attrNameLst>
                                          <p:attrName>style.visibility</p:attrName>
                                        </p:attrNameLst>
                                      </p:cBhvr>
                                      <p:to>
                                        <p:strVal val="visible"/>
                                      </p:to>
                                    </p:set>
                                    <p:animEffect transition="in" filter="fade">
                                      <p:cBhvr>
                                        <p:cTn id="368" dur="500"/>
                                        <p:tgtEl>
                                          <p:spTgt spid="618"/>
                                        </p:tgtEl>
                                      </p:cBhvr>
                                    </p:animEffect>
                                  </p:childTnLst>
                                </p:cTn>
                              </p:par>
                              <p:par>
                                <p:cTn id="369" presetID="10" presetClass="entr" presetSubtype="0" fill="hold" grpId="0" nodeType="withEffect">
                                  <p:stCondLst>
                                    <p:cond delay="0"/>
                                  </p:stCondLst>
                                  <p:childTnLst>
                                    <p:set>
                                      <p:cBhvr>
                                        <p:cTn id="370" dur="1" fill="hold">
                                          <p:stCondLst>
                                            <p:cond delay="0"/>
                                          </p:stCondLst>
                                        </p:cTn>
                                        <p:tgtEl>
                                          <p:spTgt spid="646"/>
                                        </p:tgtEl>
                                        <p:attrNameLst>
                                          <p:attrName>style.visibility</p:attrName>
                                        </p:attrNameLst>
                                      </p:cBhvr>
                                      <p:to>
                                        <p:strVal val="visible"/>
                                      </p:to>
                                    </p:set>
                                    <p:animEffect transition="in" filter="fade">
                                      <p:cBhvr>
                                        <p:cTn id="371" dur="500"/>
                                        <p:tgtEl>
                                          <p:spTgt spid="646"/>
                                        </p:tgtEl>
                                      </p:cBhvr>
                                    </p:animEffect>
                                  </p:childTnLst>
                                </p:cTn>
                              </p:par>
                              <p:par>
                                <p:cTn id="372" presetID="10" presetClass="entr" presetSubtype="0" fill="hold" grpId="0" nodeType="withEffect">
                                  <p:stCondLst>
                                    <p:cond delay="0"/>
                                  </p:stCondLst>
                                  <p:childTnLst>
                                    <p:set>
                                      <p:cBhvr>
                                        <p:cTn id="373" dur="1" fill="hold">
                                          <p:stCondLst>
                                            <p:cond delay="0"/>
                                          </p:stCondLst>
                                        </p:cTn>
                                        <p:tgtEl>
                                          <p:spTgt spid="645"/>
                                        </p:tgtEl>
                                        <p:attrNameLst>
                                          <p:attrName>style.visibility</p:attrName>
                                        </p:attrNameLst>
                                      </p:cBhvr>
                                      <p:to>
                                        <p:strVal val="visible"/>
                                      </p:to>
                                    </p:set>
                                    <p:animEffect transition="in" filter="fade">
                                      <p:cBhvr>
                                        <p:cTn id="374" dur="500"/>
                                        <p:tgtEl>
                                          <p:spTgt spid="645"/>
                                        </p:tgtEl>
                                      </p:cBhvr>
                                    </p:animEffect>
                                  </p:childTnLst>
                                </p:cTn>
                              </p:par>
                              <p:par>
                                <p:cTn id="375" presetID="10" presetClass="entr" presetSubtype="0" fill="hold" grpId="0" nodeType="withEffect">
                                  <p:stCondLst>
                                    <p:cond delay="0"/>
                                  </p:stCondLst>
                                  <p:childTnLst>
                                    <p:set>
                                      <p:cBhvr>
                                        <p:cTn id="376" dur="1" fill="hold">
                                          <p:stCondLst>
                                            <p:cond delay="0"/>
                                          </p:stCondLst>
                                        </p:cTn>
                                        <p:tgtEl>
                                          <p:spTgt spid="647"/>
                                        </p:tgtEl>
                                        <p:attrNameLst>
                                          <p:attrName>style.visibility</p:attrName>
                                        </p:attrNameLst>
                                      </p:cBhvr>
                                      <p:to>
                                        <p:strVal val="visible"/>
                                      </p:to>
                                    </p:set>
                                    <p:animEffect transition="in" filter="fade">
                                      <p:cBhvr>
                                        <p:cTn id="377" dur="500"/>
                                        <p:tgtEl>
                                          <p:spTgt spid="647"/>
                                        </p:tgtEl>
                                      </p:cBhvr>
                                    </p:animEffect>
                                  </p:childTnLst>
                                </p:cTn>
                              </p:par>
                              <p:par>
                                <p:cTn id="378" presetID="22" presetClass="entr" presetSubtype="4" fill="hold" nodeType="withEffect">
                                  <p:stCondLst>
                                    <p:cond delay="0"/>
                                  </p:stCondLst>
                                  <p:childTnLst>
                                    <p:set>
                                      <p:cBhvr>
                                        <p:cTn id="379" dur="1" fill="hold">
                                          <p:stCondLst>
                                            <p:cond delay="0"/>
                                          </p:stCondLst>
                                        </p:cTn>
                                        <p:tgtEl>
                                          <p:spTgt spid="480"/>
                                        </p:tgtEl>
                                        <p:attrNameLst>
                                          <p:attrName>style.visibility</p:attrName>
                                        </p:attrNameLst>
                                      </p:cBhvr>
                                      <p:to>
                                        <p:strVal val="visible"/>
                                      </p:to>
                                    </p:set>
                                    <p:animEffect transition="in" filter="wipe(down)">
                                      <p:cBhvr>
                                        <p:cTn id="380" dur="500"/>
                                        <p:tgtEl>
                                          <p:spTgt spid="480"/>
                                        </p:tgtEl>
                                      </p:cBhvr>
                                    </p:animEffect>
                                  </p:childTnLst>
                                </p:cTn>
                              </p:par>
                              <p:par>
                                <p:cTn id="381" presetID="1" presetClass="entr" presetSubtype="0" fill="hold" grpId="0" nodeType="withEffect">
                                  <p:stCondLst>
                                    <p:cond delay="0"/>
                                  </p:stCondLst>
                                  <p:childTnLst>
                                    <p:set>
                                      <p:cBhvr>
                                        <p:cTn id="382" dur="1" fill="hold">
                                          <p:stCondLst>
                                            <p:cond delay="499"/>
                                          </p:stCondLst>
                                        </p:cTn>
                                        <p:tgtEl>
                                          <p:spTgt spid="481"/>
                                        </p:tgtEl>
                                        <p:attrNameLst>
                                          <p:attrName>style.visibility</p:attrName>
                                        </p:attrNameLst>
                                      </p:cBhvr>
                                      <p:to>
                                        <p:strVal val="visible"/>
                                      </p:to>
                                    </p:set>
                                  </p:childTnLst>
                                </p:cTn>
                              </p:par>
                              <p:par>
                                <p:cTn id="383" presetID="6" presetClass="emph" presetSubtype="0" accel="100000" autoRev="1" fill="hold" grpId="1" nodeType="withEffect">
                                  <p:stCondLst>
                                    <p:cond delay="0"/>
                                  </p:stCondLst>
                                  <p:childTnLst>
                                    <p:animScale>
                                      <p:cBhvr>
                                        <p:cTn id="384" dur="500" fill="hold"/>
                                        <p:tgtEl>
                                          <p:spTgt spid="481"/>
                                        </p:tgtEl>
                                      </p:cBhvr>
                                      <p:by x="0" y="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9" grpId="0"/>
      <p:bldP spid="481" grpId="0" animBg="1"/>
      <p:bldP spid="481" grpId="1" animBg="1"/>
      <p:bldP spid="531" grpId="0" animBg="1"/>
      <p:bldP spid="531" grpId="1" animBg="1"/>
      <p:bldP spid="532" grpId="0" animBg="1"/>
      <p:bldP spid="532" grpId="1" animBg="1"/>
      <p:bldP spid="533" grpId="0" animBg="1"/>
      <p:bldP spid="533" grpId="1" animBg="1"/>
      <p:bldP spid="534" grpId="0" animBg="1"/>
      <p:bldP spid="534" grpId="1" animBg="1"/>
      <p:bldP spid="535" grpId="0" animBg="1"/>
      <p:bldP spid="535" grpId="1" animBg="1"/>
      <p:bldP spid="536" grpId="0" animBg="1"/>
      <p:bldP spid="536" grpId="1" animBg="1"/>
      <p:bldP spid="537" grpId="0" animBg="1"/>
      <p:bldP spid="537" grpId="1" animBg="1"/>
      <p:bldP spid="583" grpId="0"/>
      <p:bldP spid="584" grpId="0"/>
      <p:bldP spid="609" grpId="0"/>
      <p:bldP spid="617" grpId="0"/>
      <p:bldP spid="618" grpId="0"/>
      <p:bldP spid="619" grpId="0"/>
      <p:bldP spid="620" grpId="0"/>
      <p:bldP spid="621" grpId="0"/>
      <p:bldP spid="622" grpId="0"/>
      <p:bldP spid="623" grpId="0"/>
      <p:bldP spid="624" grpId="0"/>
      <p:bldP spid="628" grpId="0"/>
      <p:bldP spid="632" grpId="0"/>
      <p:bldP spid="636" grpId="0"/>
      <p:bldP spid="644" grpId="0"/>
      <p:bldP spid="645" grpId="0"/>
      <p:bldP spid="646" grpId="0"/>
      <p:bldP spid="647" grpId="0"/>
      <p:bldP spid="64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FD5169CE-11E8-486B-902A-2B957062BEFF}"/>
              </a:ext>
            </a:extLst>
          </p:cNvPr>
          <p:cNvSpPr>
            <a:spLocks noGrp="1"/>
          </p:cNvSpPr>
          <p:nvPr>
            <p:ph type="title"/>
          </p:nvPr>
        </p:nvSpPr>
        <p:spPr/>
        <p:txBody>
          <a:bodyPr/>
          <a:lstStyle/>
          <a:p>
            <a:r>
              <a:rPr lang="es-ES" dirty="0"/>
              <a:t>Microsoft </a:t>
            </a:r>
            <a:r>
              <a:rPr lang="es-ES" dirty="0" err="1"/>
              <a:t>Graph</a:t>
            </a:r>
            <a:r>
              <a:rPr lang="es-ES" dirty="0"/>
              <a:t> API</a:t>
            </a:r>
          </a:p>
        </p:txBody>
      </p:sp>
      <p:sp>
        <p:nvSpPr>
          <p:cNvPr id="4" name="Rectangle 62">
            <a:extLst>
              <a:ext uri="{FF2B5EF4-FFF2-40B4-BE49-F238E27FC236}">
                <a16:creationId xmlns:a16="http://schemas.microsoft.com/office/drawing/2014/main" id="{60A7C879-927C-460E-AD62-BD6CA6F2E991}"/>
              </a:ext>
            </a:extLst>
          </p:cNvPr>
          <p:cNvSpPr/>
          <p:nvPr/>
        </p:nvSpPr>
        <p:spPr bwMode="auto">
          <a:xfrm>
            <a:off x="1" y="4883626"/>
            <a:ext cx="12192000" cy="838745"/>
          </a:xfrm>
          <a:prstGeom prst="rect">
            <a:avLst/>
          </a:prstGeom>
          <a:solidFill>
            <a:srgbClr val="1B61A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5" name="Group 23">
            <a:extLst>
              <a:ext uri="{FF2B5EF4-FFF2-40B4-BE49-F238E27FC236}">
                <a16:creationId xmlns:a16="http://schemas.microsoft.com/office/drawing/2014/main" id="{8FB0EA21-DB26-4E7D-9CF1-0B4FE45297DE}"/>
              </a:ext>
            </a:extLst>
          </p:cNvPr>
          <p:cNvGrpSpPr/>
          <p:nvPr/>
        </p:nvGrpSpPr>
        <p:grpSpPr>
          <a:xfrm>
            <a:off x="619780" y="5781451"/>
            <a:ext cx="11196912" cy="858298"/>
            <a:chOff x="619780" y="5249817"/>
            <a:chExt cx="11196912" cy="858298"/>
          </a:xfrm>
        </p:grpSpPr>
        <p:cxnSp>
          <p:nvCxnSpPr>
            <p:cNvPr id="6" name="Straight Arrow Connector 106">
              <a:extLst>
                <a:ext uri="{FF2B5EF4-FFF2-40B4-BE49-F238E27FC236}">
                  <a16:creationId xmlns:a16="http://schemas.microsoft.com/office/drawing/2014/main" id="{92070E67-DDE2-4140-888B-490BD21F8CEA}"/>
                </a:ext>
              </a:extLst>
            </p:cNvPr>
            <p:cNvCxnSpPr>
              <a:cxnSpLocks/>
            </p:cNvCxnSpPr>
            <p:nvPr/>
          </p:nvCxnSpPr>
          <p:spPr>
            <a:xfrm flipV="1">
              <a:off x="1074717" y="5249817"/>
              <a:ext cx="0" cy="380311"/>
            </a:xfrm>
            <a:prstGeom prst="straightConnector1">
              <a:avLst/>
            </a:prstGeom>
            <a:ln w="28575">
              <a:solidFill>
                <a:srgbClr val="1B61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Rounded Rectangle 45">
              <a:extLst>
                <a:ext uri="{FF2B5EF4-FFF2-40B4-BE49-F238E27FC236}">
                  <a16:creationId xmlns:a16="http://schemas.microsoft.com/office/drawing/2014/main" id="{A18B8E83-8AE1-4080-9215-C8DF38DD48BA}"/>
                </a:ext>
              </a:extLst>
            </p:cNvPr>
            <p:cNvSpPr/>
            <p:nvPr/>
          </p:nvSpPr>
          <p:spPr>
            <a:xfrm>
              <a:off x="619780"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Users</a:t>
              </a:r>
            </a:p>
          </p:txBody>
        </p:sp>
        <p:cxnSp>
          <p:nvCxnSpPr>
            <p:cNvPr id="8" name="Straight Arrow Connector 106">
              <a:extLst>
                <a:ext uri="{FF2B5EF4-FFF2-40B4-BE49-F238E27FC236}">
                  <a16:creationId xmlns:a16="http://schemas.microsoft.com/office/drawing/2014/main" id="{A41BAF44-36D9-4E02-970E-A23822845863}"/>
                </a:ext>
              </a:extLst>
            </p:cNvPr>
            <p:cNvCxnSpPr>
              <a:cxnSpLocks/>
            </p:cNvCxnSpPr>
            <p:nvPr/>
          </p:nvCxnSpPr>
          <p:spPr>
            <a:xfrm flipV="1">
              <a:off x="2096608" y="5249817"/>
              <a:ext cx="0" cy="380311"/>
            </a:xfrm>
            <a:prstGeom prst="straightConnector1">
              <a:avLst/>
            </a:prstGeom>
            <a:ln w="28575">
              <a:solidFill>
                <a:srgbClr val="1B61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Rounded Rectangle 45">
              <a:extLst>
                <a:ext uri="{FF2B5EF4-FFF2-40B4-BE49-F238E27FC236}">
                  <a16:creationId xmlns:a16="http://schemas.microsoft.com/office/drawing/2014/main" id="{795B1590-0982-43DD-9C88-7667D6223498}"/>
                </a:ext>
              </a:extLst>
            </p:cNvPr>
            <p:cNvSpPr/>
            <p:nvPr/>
          </p:nvSpPr>
          <p:spPr>
            <a:xfrm>
              <a:off x="1641671"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Groups</a:t>
              </a:r>
            </a:p>
          </p:txBody>
        </p:sp>
        <p:cxnSp>
          <p:nvCxnSpPr>
            <p:cNvPr id="10" name="Straight Arrow Connector 106">
              <a:extLst>
                <a:ext uri="{FF2B5EF4-FFF2-40B4-BE49-F238E27FC236}">
                  <a16:creationId xmlns:a16="http://schemas.microsoft.com/office/drawing/2014/main" id="{1D98A3EC-9AF4-4B18-AB68-4BA35D6BBA9C}"/>
                </a:ext>
              </a:extLst>
            </p:cNvPr>
            <p:cNvCxnSpPr>
              <a:cxnSpLocks/>
            </p:cNvCxnSpPr>
            <p:nvPr/>
          </p:nvCxnSpPr>
          <p:spPr>
            <a:xfrm flipV="1">
              <a:off x="4140390" y="5249817"/>
              <a:ext cx="0" cy="380311"/>
            </a:xfrm>
            <a:prstGeom prst="straightConnector1">
              <a:avLst/>
            </a:prstGeom>
            <a:ln w="28575">
              <a:solidFill>
                <a:srgbClr val="1B61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Rounded Rectangle 45">
              <a:extLst>
                <a:ext uri="{FF2B5EF4-FFF2-40B4-BE49-F238E27FC236}">
                  <a16:creationId xmlns:a16="http://schemas.microsoft.com/office/drawing/2014/main" id="{237C9003-44EB-412A-826A-0E81918C1E02}"/>
                </a:ext>
              </a:extLst>
            </p:cNvPr>
            <p:cNvSpPr/>
            <p:nvPr/>
          </p:nvSpPr>
          <p:spPr>
            <a:xfrm>
              <a:off x="3685453"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Outlook</a:t>
              </a:r>
            </a:p>
          </p:txBody>
        </p:sp>
        <p:cxnSp>
          <p:nvCxnSpPr>
            <p:cNvPr id="12" name="Straight Arrow Connector 106">
              <a:extLst>
                <a:ext uri="{FF2B5EF4-FFF2-40B4-BE49-F238E27FC236}">
                  <a16:creationId xmlns:a16="http://schemas.microsoft.com/office/drawing/2014/main" id="{7103D9DA-F05F-4004-8F17-67F2617C50DC}"/>
                </a:ext>
              </a:extLst>
            </p:cNvPr>
            <p:cNvCxnSpPr>
              <a:cxnSpLocks/>
            </p:cNvCxnSpPr>
            <p:nvPr/>
          </p:nvCxnSpPr>
          <p:spPr>
            <a:xfrm flipV="1">
              <a:off x="5162281" y="5249817"/>
              <a:ext cx="0" cy="380311"/>
            </a:xfrm>
            <a:prstGeom prst="straightConnector1">
              <a:avLst/>
            </a:prstGeom>
            <a:ln w="28575">
              <a:solidFill>
                <a:srgbClr val="1B61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3" name="Rounded Rectangle 45">
              <a:extLst>
                <a:ext uri="{FF2B5EF4-FFF2-40B4-BE49-F238E27FC236}">
                  <a16:creationId xmlns:a16="http://schemas.microsoft.com/office/drawing/2014/main" id="{F8E3EB6B-A83B-48B7-9B4E-73D2C9CFB5CB}"/>
                </a:ext>
              </a:extLst>
            </p:cNvPr>
            <p:cNvSpPr/>
            <p:nvPr/>
          </p:nvSpPr>
          <p:spPr>
            <a:xfrm>
              <a:off x="4707344"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OneNote</a:t>
              </a:r>
            </a:p>
          </p:txBody>
        </p:sp>
        <p:cxnSp>
          <p:nvCxnSpPr>
            <p:cNvPr id="14" name="Straight Arrow Connector 106">
              <a:extLst>
                <a:ext uri="{FF2B5EF4-FFF2-40B4-BE49-F238E27FC236}">
                  <a16:creationId xmlns:a16="http://schemas.microsoft.com/office/drawing/2014/main" id="{F366CA91-11E4-410F-9EE0-F3A74611C29D}"/>
                </a:ext>
              </a:extLst>
            </p:cNvPr>
            <p:cNvCxnSpPr>
              <a:cxnSpLocks/>
            </p:cNvCxnSpPr>
            <p:nvPr/>
          </p:nvCxnSpPr>
          <p:spPr>
            <a:xfrm flipV="1">
              <a:off x="11361755" y="5249817"/>
              <a:ext cx="0" cy="380311"/>
            </a:xfrm>
            <a:prstGeom prst="straightConnector1">
              <a:avLst/>
            </a:prstGeom>
            <a:ln w="28575">
              <a:solidFill>
                <a:srgbClr val="1B61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Rounded Rectangle 45">
              <a:extLst>
                <a:ext uri="{FF2B5EF4-FFF2-40B4-BE49-F238E27FC236}">
                  <a16:creationId xmlns:a16="http://schemas.microsoft.com/office/drawing/2014/main" id="{71973D04-01B6-4008-9C28-66F69B915496}"/>
                </a:ext>
              </a:extLst>
            </p:cNvPr>
            <p:cNvSpPr/>
            <p:nvPr/>
          </p:nvSpPr>
          <p:spPr>
            <a:xfrm>
              <a:off x="10838688" y="5667849"/>
              <a:ext cx="978004"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more…</a:t>
              </a:r>
            </a:p>
          </p:txBody>
        </p:sp>
        <p:cxnSp>
          <p:nvCxnSpPr>
            <p:cNvPr id="16" name="Straight Arrow Connector 106">
              <a:extLst>
                <a:ext uri="{FF2B5EF4-FFF2-40B4-BE49-F238E27FC236}">
                  <a16:creationId xmlns:a16="http://schemas.microsoft.com/office/drawing/2014/main" id="{004BBF27-98EE-4BB9-B637-B62D4793E7E5}"/>
                </a:ext>
              </a:extLst>
            </p:cNvPr>
            <p:cNvCxnSpPr>
              <a:cxnSpLocks/>
            </p:cNvCxnSpPr>
            <p:nvPr/>
          </p:nvCxnSpPr>
          <p:spPr>
            <a:xfrm flipV="1">
              <a:off x="3118499" y="5249817"/>
              <a:ext cx="0" cy="380311"/>
            </a:xfrm>
            <a:prstGeom prst="straightConnector1">
              <a:avLst/>
            </a:prstGeom>
            <a:ln w="28575">
              <a:solidFill>
                <a:srgbClr val="1B61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45">
              <a:extLst>
                <a:ext uri="{FF2B5EF4-FFF2-40B4-BE49-F238E27FC236}">
                  <a16:creationId xmlns:a16="http://schemas.microsoft.com/office/drawing/2014/main" id="{5F70E38A-31FE-4A58-8AD5-5B60B45B466E}"/>
                </a:ext>
              </a:extLst>
            </p:cNvPr>
            <p:cNvSpPr/>
            <p:nvPr/>
          </p:nvSpPr>
          <p:spPr>
            <a:xfrm>
              <a:off x="2663562"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SharePoint</a:t>
              </a:r>
            </a:p>
          </p:txBody>
        </p:sp>
        <p:cxnSp>
          <p:nvCxnSpPr>
            <p:cNvPr id="18" name="Straight Arrow Connector 106">
              <a:extLst>
                <a:ext uri="{FF2B5EF4-FFF2-40B4-BE49-F238E27FC236}">
                  <a16:creationId xmlns:a16="http://schemas.microsoft.com/office/drawing/2014/main" id="{E40309DD-66AB-42B5-BB42-EA61DEBEA48E}"/>
                </a:ext>
              </a:extLst>
            </p:cNvPr>
            <p:cNvCxnSpPr>
              <a:cxnSpLocks/>
            </p:cNvCxnSpPr>
            <p:nvPr/>
          </p:nvCxnSpPr>
          <p:spPr>
            <a:xfrm flipV="1">
              <a:off x="9249845" y="5249817"/>
              <a:ext cx="0" cy="380311"/>
            </a:xfrm>
            <a:prstGeom prst="straightConnector1">
              <a:avLst/>
            </a:prstGeom>
            <a:ln w="28575">
              <a:solidFill>
                <a:srgbClr val="1B61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45">
              <a:extLst>
                <a:ext uri="{FF2B5EF4-FFF2-40B4-BE49-F238E27FC236}">
                  <a16:creationId xmlns:a16="http://schemas.microsoft.com/office/drawing/2014/main" id="{A31350C2-D020-4460-A967-B05D7A139FE9}"/>
                </a:ext>
              </a:extLst>
            </p:cNvPr>
            <p:cNvSpPr/>
            <p:nvPr/>
          </p:nvSpPr>
          <p:spPr>
            <a:xfrm>
              <a:off x="8794908"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Intune</a:t>
              </a:r>
            </a:p>
          </p:txBody>
        </p:sp>
        <p:cxnSp>
          <p:nvCxnSpPr>
            <p:cNvPr id="20" name="Straight Arrow Connector 106">
              <a:extLst>
                <a:ext uri="{FF2B5EF4-FFF2-40B4-BE49-F238E27FC236}">
                  <a16:creationId xmlns:a16="http://schemas.microsoft.com/office/drawing/2014/main" id="{29A02E60-E56B-4B84-95B0-FF5D5E26D026}"/>
                </a:ext>
              </a:extLst>
            </p:cNvPr>
            <p:cNvCxnSpPr>
              <a:cxnSpLocks/>
            </p:cNvCxnSpPr>
            <p:nvPr/>
          </p:nvCxnSpPr>
          <p:spPr>
            <a:xfrm flipV="1">
              <a:off x="7206063" y="5249817"/>
              <a:ext cx="0" cy="380311"/>
            </a:xfrm>
            <a:prstGeom prst="straightConnector1">
              <a:avLst/>
            </a:prstGeom>
            <a:ln w="28575">
              <a:solidFill>
                <a:srgbClr val="1B61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Rounded Rectangle 45">
              <a:extLst>
                <a:ext uri="{FF2B5EF4-FFF2-40B4-BE49-F238E27FC236}">
                  <a16:creationId xmlns:a16="http://schemas.microsoft.com/office/drawing/2014/main" id="{FB0960B0-DF07-4A80-8C45-7C206942C607}"/>
                </a:ext>
              </a:extLst>
            </p:cNvPr>
            <p:cNvSpPr/>
            <p:nvPr/>
          </p:nvSpPr>
          <p:spPr>
            <a:xfrm>
              <a:off x="6751126"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Teams</a:t>
              </a:r>
            </a:p>
          </p:txBody>
        </p:sp>
        <p:cxnSp>
          <p:nvCxnSpPr>
            <p:cNvPr id="22" name="Straight Arrow Connector 106">
              <a:extLst>
                <a:ext uri="{FF2B5EF4-FFF2-40B4-BE49-F238E27FC236}">
                  <a16:creationId xmlns:a16="http://schemas.microsoft.com/office/drawing/2014/main" id="{DF1F75FE-3EC9-45E5-98D3-099085AEAFAD}"/>
                </a:ext>
              </a:extLst>
            </p:cNvPr>
            <p:cNvCxnSpPr>
              <a:cxnSpLocks/>
            </p:cNvCxnSpPr>
            <p:nvPr/>
          </p:nvCxnSpPr>
          <p:spPr>
            <a:xfrm flipV="1">
              <a:off x="10271736" y="5249817"/>
              <a:ext cx="0" cy="380311"/>
            </a:xfrm>
            <a:prstGeom prst="straightConnector1">
              <a:avLst/>
            </a:prstGeom>
            <a:ln w="28575">
              <a:solidFill>
                <a:srgbClr val="1B61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Rounded Rectangle 45">
              <a:extLst>
                <a:ext uri="{FF2B5EF4-FFF2-40B4-BE49-F238E27FC236}">
                  <a16:creationId xmlns:a16="http://schemas.microsoft.com/office/drawing/2014/main" id="{19FEF413-4098-453B-8857-892B46899042}"/>
                </a:ext>
              </a:extLst>
            </p:cNvPr>
            <p:cNvSpPr/>
            <p:nvPr/>
          </p:nvSpPr>
          <p:spPr>
            <a:xfrm>
              <a:off x="9816799"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Azure AD</a:t>
              </a:r>
            </a:p>
          </p:txBody>
        </p:sp>
        <p:cxnSp>
          <p:nvCxnSpPr>
            <p:cNvPr id="24" name="Straight Arrow Connector 106">
              <a:extLst>
                <a:ext uri="{FF2B5EF4-FFF2-40B4-BE49-F238E27FC236}">
                  <a16:creationId xmlns:a16="http://schemas.microsoft.com/office/drawing/2014/main" id="{2827788A-7355-44AF-835E-903A921721B0}"/>
                </a:ext>
              </a:extLst>
            </p:cNvPr>
            <p:cNvCxnSpPr>
              <a:cxnSpLocks/>
            </p:cNvCxnSpPr>
            <p:nvPr/>
          </p:nvCxnSpPr>
          <p:spPr>
            <a:xfrm flipV="1">
              <a:off x="6184172" y="5249817"/>
              <a:ext cx="0" cy="380311"/>
            </a:xfrm>
            <a:prstGeom prst="straightConnector1">
              <a:avLst/>
            </a:prstGeom>
            <a:ln w="28575">
              <a:solidFill>
                <a:srgbClr val="1B61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Rounded Rectangle 45">
              <a:extLst>
                <a:ext uri="{FF2B5EF4-FFF2-40B4-BE49-F238E27FC236}">
                  <a16:creationId xmlns:a16="http://schemas.microsoft.com/office/drawing/2014/main" id="{71717161-41D2-412F-ADA9-07385CB77D22}"/>
                </a:ext>
              </a:extLst>
            </p:cNvPr>
            <p:cNvSpPr/>
            <p:nvPr/>
          </p:nvSpPr>
          <p:spPr>
            <a:xfrm>
              <a:off x="5729235"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Planner</a:t>
              </a:r>
            </a:p>
          </p:txBody>
        </p:sp>
        <p:cxnSp>
          <p:nvCxnSpPr>
            <p:cNvPr id="26" name="Straight Arrow Connector 106">
              <a:extLst>
                <a:ext uri="{FF2B5EF4-FFF2-40B4-BE49-F238E27FC236}">
                  <a16:creationId xmlns:a16="http://schemas.microsoft.com/office/drawing/2014/main" id="{1843E975-B2B0-4377-BF10-E56C1A7DFCBA}"/>
                </a:ext>
              </a:extLst>
            </p:cNvPr>
            <p:cNvCxnSpPr>
              <a:cxnSpLocks/>
            </p:cNvCxnSpPr>
            <p:nvPr/>
          </p:nvCxnSpPr>
          <p:spPr>
            <a:xfrm flipV="1">
              <a:off x="8227954" y="5249817"/>
              <a:ext cx="0" cy="380311"/>
            </a:xfrm>
            <a:prstGeom prst="straightConnector1">
              <a:avLst/>
            </a:prstGeom>
            <a:ln w="28575">
              <a:solidFill>
                <a:srgbClr val="1B61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Rounded Rectangle 45">
              <a:extLst>
                <a:ext uri="{FF2B5EF4-FFF2-40B4-BE49-F238E27FC236}">
                  <a16:creationId xmlns:a16="http://schemas.microsoft.com/office/drawing/2014/main" id="{E573DB3B-9287-406D-BCB2-F3EFEE48EC51}"/>
                </a:ext>
              </a:extLst>
            </p:cNvPr>
            <p:cNvSpPr/>
            <p:nvPr/>
          </p:nvSpPr>
          <p:spPr>
            <a:xfrm>
              <a:off x="7773017"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Excel</a:t>
              </a:r>
            </a:p>
          </p:txBody>
        </p:sp>
      </p:grpSp>
      <p:sp>
        <p:nvSpPr>
          <p:cNvPr id="28" name="Rounded Rectangle 13">
            <a:extLst>
              <a:ext uri="{FF2B5EF4-FFF2-40B4-BE49-F238E27FC236}">
                <a16:creationId xmlns:a16="http://schemas.microsoft.com/office/drawing/2014/main" id="{F991FAEE-51A4-4877-8EA5-C254FDFC262B}"/>
              </a:ext>
            </a:extLst>
          </p:cNvPr>
          <p:cNvSpPr/>
          <p:nvPr/>
        </p:nvSpPr>
        <p:spPr>
          <a:xfrm>
            <a:off x="619781" y="5041388"/>
            <a:ext cx="11196911" cy="523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FFFFFF"/>
                </a:solidFill>
                <a:effectLst/>
                <a:uLnTx/>
                <a:uFillTx/>
                <a:latin typeface="Segoe UI Semilight"/>
                <a:ea typeface="+mn-ea"/>
                <a:cs typeface="Segoe UI" panose="020B0502040204020203" pitchFamily="34" charset="0"/>
              </a:rPr>
              <a:t>https://graph.microsoft.com</a:t>
            </a:r>
          </a:p>
        </p:txBody>
      </p:sp>
      <p:grpSp>
        <p:nvGrpSpPr>
          <p:cNvPr id="29" name="Group 10">
            <a:extLst>
              <a:ext uri="{FF2B5EF4-FFF2-40B4-BE49-F238E27FC236}">
                <a16:creationId xmlns:a16="http://schemas.microsoft.com/office/drawing/2014/main" id="{7F5D89B7-8E56-445B-A7A9-0F3DD5009383}"/>
              </a:ext>
            </a:extLst>
          </p:cNvPr>
          <p:cNvGrpSpPr/>
          <p:nvPr/>
        </p:nvGrpSpPr>
        <p:grpSpPr>
          <a:xfrm>
            <a:off x="5162028" y="2362693"/>
            <a:ext cx="2112166" cy="2483212"/>
            <a:chOff x="5134649" y="2250917"/>
            <a:chExt cx="2112166" cy="2483212"/>
          </a:xfrm>
        </p:grpSpPr>
        <p:cxnSp>
          <p:nvCxnSpPr>
            <p:cNvPr id="30" name="Straight Arrow Connector 135">
              <a:extLst>
                <a:ext uri="{FF2B5EF4-FFF2-40B4-BE49-F238E27FC236}">
                  <a16:creationId xmlns:a16="http://schemas.microsoft.com/office/drawing/2014/main" id="{63409854-E270-4FC2-972E-3C68D161B87B}"/>
                </a:ext>
              </a:extLst>
            </p:cNvPr>
            <p:cNvCxnSpPr>
              <a:cxnSpLocks/>
            </p:cNvCxnSpPr>
            <p:nvPr/>
          </p:nvCxnSpPr>
          <p:spPr>
            <a:xfrm>
              <a:off x="6190858" y="4117304"/>
              <a:ext cx="0" cy="616825"/>
            </a:xfrm>
            <a:prstGeom prst="straightConnector1">
              <a:avLst/>
            </a:prstGeom>
            <a:ln w="3810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31" name="TextBox 12">
              <a:extLst>
                <a:ext uri="{FF2B5EF4-FFF2-40B4-BE49-F238E27FC236}">
                  <a16:creationId xmlns:a16="http://schemas.microsoft.com/office/drawing/2014/main" id="{4541110F-CFE9-4FB6-A584-328306490796}"/>
                </a:ext>
              </a:extLst>
            </p:cNvPr>
            <p:cNvSpPr txBox="1"/>
            <p:nvPr/>
          </p:nvSpPr>
          <p:spPr>
            <a:xfrm>
              <a:off x="5134649" y="2250917"/>
              <a:ext cx="2112166" cy="1698390"/>
            </a:xfrm>
            <a:prstGeom prst="rect">
              <a:avLst/>
            </a:prstGeom>
            <a:solidFill>
              <a:schemeClr val="tx1"/>
            </a:solidFill>
          </p:spPr>
          <p:txBody>
            <a:bodyPr wrap="square" lIns="182880" tIns="146304" rIns="182880" bIns="146304" rtlCol="0">
              <a:no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nb-NO" sz="2800" b="0" i="0" u="none" strike="noStrike" kern="1200" cap="none" spc="0" normalizeH="0" baseline="0" noProof="0">
                  <a:ln>
                    <a:noFill/>
                  </a:ln>
                  <a:solidFill>
                    <a:srgbClr val="FFFFFF"/>
                  </a:solidFill>
                  <a:effectLst/>
                  <a:uLnTx/>
                  <a:uFillTx/>
                  <a:latin typeface="Segoe UI Semilight"/>
                  <a:ea typeface="+mn-ea"/>
                  <a:cs typeface="Segoe UI" panose="020B0502040204020203" pitchFamily="34" charset="0"/>
                </a:rPr>
                <a:t>Your app</a:t>
              </a:r>
            </a:p>
          </p:txBody>
        </p:sp>
        <p:sp>
          <p:nvSpPr>
            <p:cNvPr id="32" name="Freeform 5">
              <a:extLst>
                <a:ext uri="{FF2B5EF4-FFF2-40B4-BE49-F238E27FC236}">
                  <a16:creationId xmlns:a16="http://schemas.microsoft.com/office/drawing/2014/main" id="{54C0CC1E-0A5E-4F29-B7F4-CB0E7C4F2218}"/>
                </a:ext>
              </a:extLst>
            </p:cNvPr>
            <p:cNvSpPr>
              <a:spLocks noEditPoints="1"/>
            </p:cNvSpPr>
            <p:nvPr/>
          </p:nvSpPr>
          <p:spPr bwMode="black">
            <a:xfrm>
              <a:off x="5862778" y="2985939"/>
              <a:ext cx="656160" cy="653320"/>
            </a:xfrm>
            <a:custGeom>
              <a:avLst/>
              <a:gdLst>
                <a:gd name="T0" fmla="*/ 402 w 1088"/>
                <a:gd name="T1" fmla="*/ 588 h 1090"/>
                <a:gd name="T2" fmla="*/ 502 w 1088"/>
                <a:gd name="T3" fmla="*/ 688 h 1090"/>
                <a:gd name="T4" fmla="*/ 502 w 1088"/>
                <a:gd name="T5" fmla="*/ 989 h 1090"/>
                <a:gd name="T6" fmla="*/ 402 w 1088"/>
                <a:gd name="T7" fmla="*/ 1090 h 1090"/>
                <a:gd name="T8" fmla="*/ 100 w 1088"/>
                <a:gd name="T9" fmla="*/ 1090 h 1090"/>
                <a:gd name="T10" fmla="*/ 0 w 1088"/>
                <a:gd name="T11" fmla="*/ 989 h 1090"/>
                <a:gd name="T12" fmla="*/ 0 w 1088"/>
                <a:gd name="T13" fmla="*/ 688 h 1090"/>
                <a:gd name="T14" fmla="*/ 100 w 1088"/>
                <a:gd name="T15" fmla="*/ 588 h 1090"/>
                <a:gd name="T16" fmla="*/ 402 w 1088"/>
                <a:gd name="T17" fmla="*/ 588 h 1090"/>
                <a:gd name="T18" fmla="*/ 402 w 1088"/>
                <a:gd name="T19" fmla="*/ 588 h 1090"/>
                <a:gd name="T20" fmla="*/ 402 w 1088"/>
                <a:gd name="T21" fmla="*/ 2 h 1090"/>
                <a:gd name="T22" fmla="*/ 402 w 1088"/>
                <a:gd name="T23" fmla="*/ 2 h 1090"/>
                <a:gd name="T24" fmla="*/ 100 w 1088"/>
                <a:gd name="T25" fmla="*/ 2 h 1090"/>
                <a:gd name="T26" fmla="*/ 0 w 1088"/>
                <a:gd name="T27" fmla="*/ 103 h 1090"/>
                <a:gd name="T28" fmla="*/ 0 w 1088"/>
                <a:gd name="T29" fmla="*/ 403 h 1090"/>
                <a:gd name="T30" fmla="*/ 100 w 1088"/>
                <a:gd name="T31" fmla="*/ 504 h 1090"/>
                <a:gd name="T32" fmla="*/ 402 w 1088"/>
                <a:gd name="T33" fmla="*/ 504 h 1090"/>
                <a:gd name="T34" fmla="*/ 502 w 1088"/>
                <a:gd name="T35" fmla="*/ 403 h 1090"/>
                <a:gd name="T36" fmla="*/ 502 w 1088"/>
                <a:gd name="T37" fmla="*/ 103 h 1090"/>
                <a:gd name="T38" fmla="*/ 402 w 1088"/>
                <a:gd name="T39" fmla="*/ 2 h 1090"/>
                <a:gd name="T40" fmla="*/ 966 w 1088"/>
                <a:gd name="T41" fmla="*/ 0 h 1090"/>
                <a:gd name="T42" fmla="*/ 1088 w 1088"/>
                <a:gd name="T43" fmla="*/ 121 h 1090"/>
                <a:gd name="T44" fmla="*/ 1088 w 1088"/>
                <a:gd name="T45" fmla="*/ 383 h 1090"/>
                <a:gd name="T46" fmla="*/ 966 w 1088"/>
                <a:gd name="T47" fmla="*/ 504 h 1090"/>
                <a:gd name="T48" fmla="*/ 704 w 1088"/>
                <a:gd name="T49" fmla="*/ 504 h 1090"/>
                <a:gd name="T50" fmla="*/ 583 w 1088"/>
                <a:gd name="T51" fmla="*/ 383 h 1090"/>
                <a:gd name="T52" fmla="*/ 583 w 1088"/>
                <a:gd name="T53" fmla="*/ 121 h 1090"/>
                <a:gd name="T54" fmla="*/ 704 w 1088"/>
                <a:gd name="T55" fmla="*/ 0 h 1090"/>
                <a:gd name="T56" fmla="*/ 966 w 1088"/>
                <a:gd name="T57" fmla="*/ 0 h 1090"/>
                <a:gd name="T58" fmla="*/ 1020 w 1088"/>
                <a:gd name="T59" fmla="*/ 383 h 1090"/>
                <a:gd name="T60" fmla="*/ 1020 w 1088"/>
                <a:gd name="T61" fmla="*/ 383 h 1090"/>
                <a:gd name="T62" fmla="*/ 1020 w 1088"/>
                <a:gd name="T63" fmla="*/ 121 h 1090"/>
                <a:gd name="T64" fmla="*/ 966 w 1088"/>
                <a:gd name="T65" fmla="*/ 67 h 1090"/>
                <a:gd name="T66" fmla="*/ 704 w 1088"/>
                <a:gd name="T67" fmla="*/ 67 h 1090"/>
                <a:gd name="T68" fmla="*/ 650 w 1088"/>
                <a:gd name="T69" fmla="*/ 121 h 1090"/>
                <a:gd name="T70" fmla="*/ 650 w 1088"/>
                <a:gd name="T71" fmla="*/ 383 h 1090"/>
                <a:gd name="T72" fmla="*/ 704 w 1088"/>
                <a:gd name="T73" fmla="*/ 437 h 1090"/>
                <a:gd name="T74" fmla="*/ 966 w 1088"/>
                <a:gd name="T75" fmla="*/ 437 h 1090"/>
                <a:gd name="T76" fmla="*/ 1020 w 1088"/>
                <a:gd name="T77" fmla="*/ 383 h 1090"/>
                <a:gd name="T78" fmla="*/ 584 w 1088"/>
                <a:gd name="T79" fmla="*/ 688 h 1090"/>
                <a:gd name="T80" fmla="*/ 584 w 1088"/>
                <a:gd name="T81" fmla="*/ 688 h 1090"/>
                <a:gd name="T82" fmla="*/ 584 w 1088"/>
                <a:gd name="T83" fmla="*/ 989 h 1090"/>
                <a:gd name="T84" fmla="*/ 686 w 1088"/>
                <a:gd name="T85" fmla="*/ 1090 h 1090"/>
                <a:gd name="T86" fmla="*/ 987 w 1088"/>
                <a:gd name="T87" fmla="*/ 1090 h 1090"/>
                <a:gd name="T88" fmla="*/ 1088 w 1088"/>
                <a:gd name="T89" fmla="*/ 989 h 1090"/>
                <a:gd name="T90" fmla="*/ 1088 w 1088"/>
                <a:gd name="T91" fmla="*/ 688 h 1090"/>
                <a:gd name="T92" fmla="*/ 987 w 1088"/>
                <a:gd name="T93" fmla="*/ 588 h 1090"/>
                <a:gd name="T94" fmla="*/ 686 w 1088"/>
                <a:gd name="T95" fmla="*/ 588 h 1090"/>
                <a:gd name="T96" fmla="*/ 584 w 1088"/>
                <a:gd name="T97" fmla="*/ 68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8" h="1090">
                  <a:moveTo>
                    <a:pt x="402" y="588"/>
                  </a:moveTo>
                  <a:cubicBezTo>
                    <a:pt x="469" y="588"/>
                    <a:pt x="502" y="621"/>
                    <a:pt x="502" y="688"/>
                  </a:cubicBezTo>
                  <a:cubicBezTo>
                    <a:pt x="502" y="989"/>
                    <a:pt x="502" y="989"/>
                    <a:pt x="502" y="989"/>
                  </a:cubicBezTo>
                  <a:cubicBezTo>
                    <a:pt x="502" y="1056"/>
                    <a:pt x="469" y="1090"/>
                    <a:pt x="402" y="1090"/>
                  </a:cubicBezTo>
                  <a:cubicBezTo>
                    <a:pt x="100" y="1090"/>
                    <a:pt x="100" y="1090"/>
                    <a:pt x="100" y="1090"/>
                  </a:cubicBezTo>
                  <a:cubicBezTo>
                    <a:pt x="33" y="1090"/>
                    <a:pt x="0" y="1056"/>
                    <a:pt x="0" y="989"/>
                  </a:cubicBezTo>
                  <a:cubicBezTo>
                    <a:pt x="0" y="688"/>
                    <a:pt x="0" y="688"/>
                    <a:pt x="0" y="688"/>
                  </a:cubicBezTo>
                  <a:cubicBezTo>
                    <a:pt x="0" y="621"/>
                    <a:pt x="33" y="588"/>
                    <a:pt x="100" y="588"/>
                  </a:cubicBezTo>
                  <a:cubicBezTo>
                    <a:pt x="402" y="588"/>
                    <a:pt x="402" y="588"/>
                    <a:pt x="402" y="588"/>
                  </a:cubicBezTo>
                  <a:cubicBezTo>
                    <a:pt x="402" y="588"/>
                    <a:pt x="402" y="588"/>
                    <a:pt x="402" y="588"/>
                  </a:cubicBezTo>
                  <a:close/>
                  <a:moveTo>
                    <a:pt x="402" y="2"/>
                  </a:moveTo>
                  <a:cubicBezTo>
                    <a:pt x="402" y="2"/>
                    <a:pt x="402" y="2"/>
                    <a:pt x="402" y="2"/>
                  </a:cubicBezTo>
                  <a:cubicBezTo>
                    <a:pt x="100" y="2"/>
                    <a:pt x="100" y="2"/>
                    <a:pt x="100" y="2"/>
                  </a:cubicBezTo>
                  <a:cubicBezTo>
                    <a:pt x="33" y="2"/>
                    <a:pt x="0" y="36"/>
                    <a:pt x="0" y="103"/>
                  </a:cubicBezTo>
                  <a:cubicBezTo>
                    <a:pt x="0" y="103"/>
                    <a:pt x="0" y="103"/>
                    <a:pt x="0" y="403"/>
                  </a:cubicBezTo>
                  <a:cubicBezTo>
                    <a:pt x="0" y="471"/>
                    <a:pt x="33" y="504"/>
                    <a:pt x="100" y="504"/>
                  </a:cubicBezTo>
                  <a:cubicBezTo>
                    <a:pt x="100" y="504"/>
                    <a:pt x="100" y="504"/>
                    <a:pt x="402" y="504"/>
                  </a:cubicBezTo>
                  <a:cubicBezTo>
                    <a:pt x="469" y="504"/>
                    <a:pt x="502" y="471"/>
                    <a:pt x="502" y="403"/>
                  </a:cubicBezTo>
                  <a:cubicBezTo>
                    <a:pt x="502" y="403"/>
                    <a:pt x="502" y="403"/>
                    <a:pt x="502" y="103"/>
                  </a:cubicBezTo>
                  <a:cubicBezTo>
                    <a:pt x="502" y="36"/>
                    <a:pt x="469" y="2"/>
                    <a:pt x="402" y="2"/>
                  </a:cubicBezTo>
                  <a:close/>
                  <a:moveTo>
                    <a:pt x="966" y="0"/>
                  </a:moveTo>
                  <a:cubicBezTo>
                    <a:pt x="1048" y="0"/>
                    <a:pt x="1088" y="40"/>
                    <a:pt x="1088" y="121"/>
                  </a:cubicBezTo>
                  <a:cubicBezTo>
                    <a:pt x="1088" y="121"/>
                    <a:pt x="1088" y="121"/>
                    <a:pt x="1088" y="383"/>
                  </a:cubicBezTo>
                  <a:cubicBezTo>
                    <a:pt x="1088" y="464"/>
                    <a:pt x="1048" y="504"/>
                    <a:pt x="966" y="504"/>
                  </a:cubicBezTo>
                  <a:cubicBezTo>
                    <a:pt x="966" y="504"/>
                    <a:pt x="966" y="504"/>
                    <a:pt x="704" y="504"/>
                  </a:cubicBezTo>
                  <a:cubicBezTo>
                    <a:pt x="623" y="504"/>
                    <a:pt x="583" y="464"/>
                    <a:pt x="583" y="383"/>
                  </a:cubicBezTo>
                  <a:cubicBezTo>
                    <a:pt x="583" y="383"/>
                    <a:pt x="583" y="383"/>
                    <a:pt x="583" y="121"/>
                  </a:cubicBezTo>
                  <a:cubicBezTo>
                    <a:pt x="583" y="40"/>
                    <a:pt x="623" y="0"/>
                    <a:pt x="704" y="0"/>
                  </a:cubicBezTo>
                  <a:cubicBezTo>
                    <a:pt x="704" y="0"/>
                    <a:pt x="704" y="0"/>
                    <a:pt x="966" y="0"/>
                  </a:cubicBezTo>
                  <a:close/>
                  <a:moveTo>
                    <a:pt x="1020" y="383"/>
                  </a:moveTo>
                  <a:cubicBezTo>
                    <a:pt x="1020" y="383"/>
                    <a:pt x="1020" y="383"/>
                    <a:pt x="1020" y="383"/>
                  </a:cubicBezTo>
                  <a:cubicBezTo>
                    <a:pt x="1020" y="121"/>
                    <a:pt x="1020" y="121"/>
                    <a:pt x="1020" y="121"/>
                  </a:cubicBezTo>
                  <a:cubicBezTo>
                    <a:pt x="1020" y="85"/>
                    <a:pt x="1002" y="67"/>
                    <a:pt x="966" y="67"/>
                  </a:cubicBezTo>
                  <a:cubicBezTo>
                    <a:pt x="966" y="67"/>
                    <a:pt x="966" y="67"/>
                    <a:pt x="704" y="67"/>
                  </a:cubicBezTo>
                  <a:cubicBezTo>
                    <a:pt x="668" y="67"/>
                    <a:pt x="650" y="85"/>
                    <a:pt x="650" y="121"/>
                  </a:cubicBezTo>
                  <a:cubicBezTo>
                    <a:pt x="650" y="121"/>
                    <a:pt x="650" y="121"/>
                    <a:pt x="650" y="383"/>
                  </a:cubicBezTo>
                  <a:cubicBezTo>
                    <a:pt x="650" y="419"/>
                    <a:pt x="668" y="437"/>
                    <a:pt x="704" y="437"/>
                  </a:cubicBezTo>
                  <a:cubicBezTo>
                    <a:pt x="704" y="437"/>
                    <a:pt x="704" y="437"/>
                    <a:pt x="966" y="437"/>
                  </a:cubicBezTo>
                  <a:cubicBezTo>
                    <a:pt x="1002" y="437"/>
                    <a:pt x="1020" y="419"/>
                    <a:pt x="1020" y="383"/>
                  </a:cubicBezTo>
                  <a:close/>
                  <a:moveTo>
                    <a:pt x="584" y="688"/>
                  </a:moveTo>
                  <a:cubicBezTo>
                    <a:pt x="584" y="688"/>
                    <a:pt x="584" y="688"/>
                    <a:pt x="584" y="688"/>
                  </a:cubicBezTo>
                  <a:cubicBezTo>
                    <a:pt x="584" y="989"/>
                    <a:pt x="584" y="989"/>
                    <a:pt x="584" y="989"/>
                  </a:cubicBezTo>
                  <a:cubicBezTo>
                    <a:pt x="584" y="1056"/>
                    <a:pt x="619" y="1090"/>
                    <a:pt x="686" y="1090"/>
                  </a:cubicBezTo>
                  <a:cubicBezTo>
                    <a:pt x="686" y="1090"/>
                    <a:pt x="686" y="1090"/>
                    <a:pt x="987" y="1090"/>
                  </a:cubicBezTo>
                  <a:cubicBezTo>
                    <a:pt x="1054" y="1090"/>
                    <a:pt x="1088" y="1056"/>
                    <a:pt x="1088" y="989"/>
                  </a:cubicBezTo>
                  <a:cubicBezTo>
                    <a:pt x="1088" y="989"/>
                    <a:pt x="1088" y="989"/>
                    <a:pt x="1088" y="688"/>
                  </a:cubicBezTo>
                  <a:cubicBezTo>
                    <a:pt x="1088" y="621"/>
                    <a:pt x="1054" y="588"/>
                    <a:pt x="987" y="588"/>
                  </a:cubicBezTo>
                  <a:cubicBezTo>
                    <a:pt x="987" y="588"/>
                    <a:pt x="987" y="588"/>
                    <a:pt x="686" y="588"/>
                  </a:cubicBezTo>
                  <a:cubicBezTo>
                    <a:pt x="619" y="588"/>
                    <a:pt x="584" y="621"/>
                    <a:pt x="584" y="688"/>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sp>
        <p:nvSpPr>
          <p:cNvPr id="33" name="Rectangle 2">
            <a:extLst>
              <a:ext uri="{FF2B5EF4-FFF2-40B4-BE49-F238E27FC236}">
                <a16:creationId xmlns:a16="http://schemas.microsoft.com/office/drawing/2014/main" id="{C9037DA9-622A-4467-9307-37093D1C8F5D}"/>
              </a:ext>
            </a:extLst>
          </p:cNvPr>
          <p:cNvSpPr/>
          <p:nvPr/>
        </p:nvSpPr>
        <p:spPr>
          <a:xfrm>
            <a:off x="795833" y="2243461"/>
            <a:ext cx="2938625" cy="1938992"/>
          </a:xfrm>
          <a:prstGeom prst="rect">
            <a:avLst/>
          </a:prstGeom>
        </p:spPr>
        <p:txBody>
          <a:bodyPr wrap="none">
            <a:spAutoFit/>
          </a:bodyPr>
          <a:lstStyle/>
          <a:p>
            <a:pPr marL="0" marR="0" lvl="0" indent="0" algn="l" defTabSz="932686"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353535"/>
                </a:solidFill>
                <a:effectLst/>
                <a:uLnTx/>
                <a:uFillTx/>
                <a:latin typeface="Segoe UI Semilight"/>
                <a:ea typeface="+mn-ea"/>
                <a:cs typeface="+mn-cs"/>
              </a:rPr>
              <a:t>One endpoint</a:t>
            </a:r>
          </a:p>
          <a:p>
            <a:pPr marL="0" marR="0" lvl="0" indent="0" algn="l" defTabSz="932686"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353535"/>
                </a:solidFill>
                <a:effectLst/>
                <a:uLnTx/>
                <a:uFillTx/>
                <a:latin typeface="Segoe UI Semilight"/>
                <a:ea typeface="+mn-ea"/>
                <a:cs typeface="+mn-cs"/>
              </a:rPr>
              <a:t>One token</a:t>
            </a:r>
          </a:p>
          <a:p>
            <a:pPr marL="0" marR="0" lvl="0" indent="0" algn="l" defTabSz="932686"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1B61AE"/>
                </a:solidFill>
                <a:effectLst/>
                <a:uLnTx/>
                <a:uFillTx/>
                <a:latin typeface="Segoe UI Semilight"/>
                <a:ea typeface="+mn-ea"/>
                <a:cs typeface="+mn-cs"/>
              </a:rPr>
              <a:t>All users</a:t>
            </a:r>
          </a:p>
        </p:txBody>
      </p:sp>
      <p:sp>
        <p:nvSpPr>
          <p:cNvPr id="34" name="Arrow: Chevron 64">
            <a:extLst>
              <a:ext uri="{FF2B5EF4-FFF2-40B4-BE49-F238E27FC236}">
                <a16:creationId xmlns:a16="http://schemas.microsoft.com/office/drawing/2014/main" id="{0D01253D-3371-4845-BD8D-74306061AC7B}"/>
              </a:ext>
            </a:extLst>
          </p:cNvPr>
          <p:cNvSpPr/>
          <p:nvPr/>
        </p:nvSpPr>
        <p:spPr bwMode="auto">
          <a:xfrm>
            <a:off x="4032456" y="2363763"/>
            <a:ext cx="430005" cy="1698389"/>
          </a:xfrm>
          <a:prstGeom prst="chevron">
            <a:avLst>
              <a:gd name="adj" fmla="val 61707"/>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35" name="Rectangle 1">
            <a:extLst>
              <a:ext uri="{FF2B5EF4-FFF2-40B4-BE49-F238E27FC236}">
                <a16:creationId xmlns:a16="http://schemas.microsoft.com/office/drawing/2014/main" id="{2D4C5918-4A54-46B8-A31F-1CA3BEAF2D10}"/>
              </a:ext>
            </a:extLst>
          </p:cNvPr>
          <p:cNvSpPr/>
          <p:nvPr/>
        </p:nvSpPr>
        <p:spPr>
          <a:xfrm>
            <a:off x="795833" y="1326291"/>
            <a:ext cx="8674491" cy="646331"/>
          </a:xfrm>
          <a:prstGeom prst="rect">
            <a:avLst/>
          </a:prstGeom>
        </p:spPr>
        <p:txBody>
          <a:bodyPr wrap="none">
            <a:spAutoFit/>
          </a:bodyPr>
          <a:lstStyle/>
          <a:p>
            <a:pPr marL="0" marR="0" lvl="0" indent="0" algn="l" defTabSz="932686"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353535"/>
                </a:solidFill>
                <a:effectLst/>
                <a:uLnTx/>
                <a:uFillTx/>
                <a:latin typeface="Segoe UI Semilight"/>
                <a:ea typeface="+mn-ea"/>
                <a:cs typeface="+mn-cs"/>
              </a:rPr>
              <a:t>Access user, group and organizational data</a:t>
            </a:r>
          </a:p>
        </p:txBody>
      </p:sp>
    </p:spTree>
    <p:extLst>
      <p:ext uri="{BB962C8B-B14F-4D97-AF65-F5344CB8AC3E}">
        <p14:creationId xmlns:p14="http://schemas.microsoft.com/office/powerpoint/2010/main" val="2080527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9" presetClass="emph" presetSubtype="0" grpId="1" nodeType="clickEffect">
                                  <p:stCondLst>
                                    <p:cond delay="0"/>
                                  </p:stCondLst>
                                  <p:childTnLst>
                                    <p:set>
                                      <p:cBhvr>
                                        <p:cTn id="16" dur="indefinite"/>
                                        <p:tgtEl>
                                          <p:spTgt spid="35"/>
                                        </p:tgtEl>
                                        <p:attrNameLst>
                                          <p:attrName>style.opacity</p:attrName>
                                        </p:attrNameLst>
                                      </p:cBhvr>
                                      <p:to>
                                        <p:strVal val="0.5"/>
                                      </p:to>
                                    </p:set>
                                    <p:animEffect filter="image" prLst="opacity: 0.5">
                                      <p:cBhvr rctx="IE">
                                        <p:cTn id="17" dur="indefinite"/>
                                        <p:tgtEl>
                                          <p:spTgt spid="35"/>
                                        </p:tgtEl>
                                      </p:cBhvr>
                                    </p:animEffect>
                                  </p:childTnLst>
                                </p:cTn>
                              </p:par>
                              <p:par>
                                <p:cTn id="18" presetID="9" presetClass="emph" presetSubtype="0" nodeType="withEffect">
                                  <p:stCondLst>
                                    <p:cond delay="0"/>
                                  </p:stCondLst>
                                  <p:childTnLst>
                                    <p:set>
                                      <p:cBhvr>
                                        <p:cTn id="19" dur="indefinite"/>
                                        <p:tgtEl>
                                          <p:spTgt spid="5"/>
                                        </p:tgtEl>
                                        <p:attrNameLst>
                                          <p:attrName>style.opacity</p:attrName>
                                        </p:attrNameLst>
                                      </p:cBhvr>
                                      <p:to>
                                        <p:strVal val="0.5"/>
                                      </p:to>
                                    </p:set>
                                    <p:animEffect filter="image" prLst="opacity: 0.5">
                                      <p:cBhvr rctx="IE">
                                        <p:cTn id="20" dur="indefinite"/>
                                        <p:tgtEl>
                                          <p:spTgt spid="5"/>
                                        </p:tgtEl>
                                      </p:cBhvr>
                                    </p:animEffect>
                                  </p:childTnLst>
                                </p:cTn>
                              </p:par>
                              <p:par>
                                <p:cTn id="21" presetID="22" presetClass="entr" presetSubtype="1"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wipe(up)">
                                      <p:cBhvr>
                                        <p:cTn id="23" dur="750"/>
                                        <p:tgtEl>
                                          <p:spTgt spid="29"/>
                                        </p:tgtEl>
                                      </p:cBhvr>
                                    </p:animEffect>
                                  </p:childTnLst>
                                </p:cTn>
                              </p:par>
                              <p:par>
                                <p:cTn id="24" presetID="2" presetClass="entr" presetSubtype="8" decel="100000" fill="hold" grpId="0" nodeType="withEffect">
                                  <p:stCondLst>
                                    <p:cond delay="0"/>
                                  </p:stCondLst>
                                  <p:childTnLst>
                                    <p:set>
                                      <p:cBhvr>
                                        <p:cTn id="25" dur="1" fill="hold">
                                          <p:stCondLst>
                                            <p:cond delay="0"/>
                                          </p:stCondLst>
                                        </p:cTn>
                                        <p:tgtEl>
                                          <p:spTgt spid="33"/>
                                        </p:tgtEl>
                                        <p:attrNameLst>
                                          <p:attrName>style.visibility</p:attrName>
                                        </p:attrNameLst>
                                      </p:cBhvr>
                                      <p:to>
                                        <p:strVal val="visible"/>
                                      </p:to>
                                    </p:set>
                                    <p:anim calcmode="lin" valueType="num">
                                      <p:cBhvr additive="base">
                                        <p:cTn id="26" dur="1000" fill="hold"/>
                                        <p:tgtEl>
                                          <p:spTgt spid="33"/>
                                        </p:tgtEl>
                                        <p:attrNameLst>
                                          <p:attrName>ppt_x</p:attrName>
                                        </p:attrNameLst>
                                      </p:cBhvr>
                                      <p:tavLst>
                                        <p:tav tm="0">
                                          <p:val>
                                            <p:strVal val="0-#ppt_w/2"/>
                                          </p:val>
                                        </p:tav>
                                        <p:tav tm="100000">
                                          <p:val>
                                            <p:strVal val="#ppt_x"/>
                                          </p:val>
                                        </p:tav>
                                      </p:tavLst>
                                    </p:anim>
                                    <p:anim calcmode="lin" valueType="num">
                                      <p:cBhvr additive="base">
                                        <p:cTn id="27" dur="1000" fill="hold"/>
                                        <p:tgtEl>
                                          <p:spTgt spid="33"/>
                                        </p:tgtEl>
                                        <p:attrNameLst>
                                          <p:attrName>ppt_y</p:attrName>
                                        </p:attrNameLst>
                                      </p:cBhvr>
                                      <p:tavLst>
                                        <p:tav tm="0">
                                          <p:val>
                                            <p:strVal val="#ppt_y"/>
                                          </p:val>
                                        </p:tav>
                                        <p:tav tm="100000">
                                          <p:val>
                                            <p:strVal val="#ppt_y"/>
                                          </p:val>
                                        </p:tav>
                                      </p:tavLst>
                                    </p:anim>
                                  </p:childTnLst>
                                </p:cTn>
                              </p:par>
                              <p:par>
                                <p:cTn id="28" presetID="10" presetClass="entr" presetSubtype="0" fill="hold" grpId="0" nodeType="withEffect">
                                  <p:stCondLst>
                                    <p:cond delay="500"/>
                                  </p:stCondLst>
                                  <p:childTnLst>
                                    <p:set>
                                      <p:cBhvr>
                                        <p:cTn id="29" dur="1" fill="hold">
                                          <p:stCondLst>
                                            <p:cond delay="0"/>
                                          </p:stCondLst>
                                        </p:cTn>
                                        <p:tgtEl>
                                          <p:spTgt spid="34"/>
                                        </p:tgtEl>
                                        <p:attrNameLst>
                                          <p:attrName>style.visibility</p:attrName>
                                        </p:attrNameLst>
                                      </p:cBhvr>
                                      <p:to>
                                        <p:strVal val="visible"/>
                                      </p:to>
                                    </p:set>
                                    <p:animEffect transition="in" filter="fade">
                                      <p:cBhvr>
                                        <p:cTn id="30" dur="750"/>
                                        <p:tgtEl>
                                          <p:spTgt spid="34"/>
                                        </p:tgtEl>
                                      </p:cBhvr>
                                    </p:animEffect>
                                  </p:childTnLst>
                                </p:cTn>
                              </p:par>
                              <p:par>
                                <p:cTn id="31" presetID="63" presetClass="path" presetSubtype="0" decel="100000" fill="hold" grpId="1" nodeType="withEffect">
                                  <p:stCondLst>
                                    <p:cond delay="500"/>
                                  </p:stCondLst>
                                  <p:childTnLst>
                                    <p:animMotion origin="layout" path="M -0.02413 -3.58148E-6 L -3.01251E-7 -3.58148E-6 " pathEditMode="relative" rAng="0" ptsTypes="AA">
                                      <p:cBhvr>
                                        <p:cTn id="32" dur="500" fill="hold"/>
                                        <p:tgtEl>
                                          <p:spTgt spid="34"/>
                                        </p:tgtEl>
                                        <p:attrNameLst>
                                          <p:attrName>ppt_x</p:attrName>
                                          <p:attrName>ppt_y</p:attrName>
                                        </p:attrNameLst>
                                      </p:cBhvr>
                                      <p:rCtr x="1200" y="0"/>
                                    </p:animMotion>
                                  </p:childTnLst>
                                </p:cTn>
                              </p:par>
                              <p:par>
                                <p:cTn id="33" presetID="6" presetClass="emph" presetSubtype="0" accel="100000" autoRev="1" fill="hold" grpId="2" nodeType="withEffect">
                                  <p:stCondLst>
                                    <p:cond delay="0"/>
                                  </p:stCondLst>
                                  <p:childTnLst>
                                    <p:animScale>
                                      <p:cBhvr>
                                        <p:cTn id="34" dur="500" fill="hold"/>
                                        <p:tgtEl>
                                          <p:spTgt spid="34"/>
                                        </p:tgtEl>
                                      </p:cBhvr>
                                      <p:by x="92000" y="92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8" grpId="0"/>
      <p:bldP spid="33" grpId="0"/>
      <p:bldP spid="34" grpId="0" animBg="1"/>
      <p:bldP spid="34" grpId="1" animBg="1"/>
      <p:bldP spid="34" grpId="2" animBg="1"/>
      <p:bldP spid="35" grpId="0"/>
      <p:bldP spid="35"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9A7F4E8-1CF2-455E-95E6-E7D299D2814A}"/>
              </a:ext>
            </a:extLst>
          </p:cNvPr>
          <p:cNvSpPr>
            <a:spLocks noGrp="1"/>
          </p:cNvSpPr>
          <p:nvPr>
            <p:ph type="title"/>
          </p:nvPr>
        </p:nvSpPr>
        <p:spPr/>
        <p:txBody>
          <a:bodyPr/>
          <a:lstStyle/>
          <a:p>
            <a:r>
              <a:rPr lang="en-US" dirty="0"/>
              <a:t>Microsoft Graph API vs. Service APIs</a:t>
            </a:r>
            <a:endParaRPr lang="es-ES" dirty="0"/>
          </a:p>
        </p:txBody>
      </p:sp>
      <p:sp>
        <p:nvSpPr>
          <p:cNvPr id="4" name="Text Placeholder 3">
            <a:extLst>
              <a:ext uri="{FF2B5EF4-FFF2-40B4-BE49-F238E27FC236}">
                <a16:creationId xmlns:a16="http://schemas.microsoft.com/office/drawing/2014/main" id="{3DF1815A-04E4-4010-BD27-B999F30EF5FA}"/>
              </a:ext>
            </a:extLst>
          </p:cNvPr>
          <p:cNvSpPr>
            <a:spLocks noGrp="1"/>
          </p:cNvSpPr>
          <p:nvPr/>
        </p:nvSpPr>
        <p:spPr>
          <a:xfrm>
            <a:off x="86720" y="918462"/>
            <a:ext cx="5729247" cy="239450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None/>
              <a:tabLst/>
              <a:defRPr sz="3000" b="0" kern="1200" spc="0" baseline="0">
                <a:gradFill>
                  <a:gsLst>
                    <a:gs pos="1250">
                      <a:schemeClr val="tx1"/>
                    </a:gs>
                    <a:gs pos="100000">
                      <a:schemeClr val="tx1"/>
                    </a:gs>
                  </a:gsLst>
                  <a:lin ang="5400000" scaled="0"/>
                </a:gradFill>
                <a:latin typeface="+mn-lt"/>
                <a:ea typeface="+mn-ea"/>
                <a:cs typeface="+mn-cs"/>
              </a:defRPr>
            </a:lvl1pPr>
            <a:lvl2pPr marL="255588"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b="0" kern="1200" spc="0" baseline="0">
                <a:gradFill>
                  <a:gsLst>
                    <a:gs pos="1250">
                      <a:schemeClr val="tx1"/>
                    </a:gs>
                    <a:gs pos="100000">
                      <a:schemeClr val="tx1"/>
                    </a:gs>
                  </a:gsLst>
                  <a:lin ang="5400000" scaled="0"/>
                </a:gradFill>
                <a:latin typeface="+mn-lt"/>
                <a:ea typeface="+mn-ea"/>
                <a:cs typeface="+mn-cs"/>
              </a:defRPr>
            </a:lvl2pPr>
            <a:lvl3pPr marL="45085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b="0" kern="1200" spc="0" baseline="0">
                <a:gradFill>
                  <a:gsLst>
                    <a:gs pos="1250">
                      <a:schemeClr val="tx1"/>
                    </a:gs>
                    <a:gs pos="100000">
                      <a:schemeClr val="tx1"/>
                    </a:gs>
                  </a:gsLst>
                  <a:lin ang="5400000" scaled="0"/>
                </a:gradFill>
                <a:latin typeface="+mn-lt"/>
                <a:ea typeface="+mn-ea"/>
                <a:cs typeface="+mn-cs"/>
              </a:defRPr>
            </a:lvl3pPr>
            <a:lvl4pPr marL="652462"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b="0" kern="1200" spc="0" baseline="0">
                <a:gradFill>
                  <a:gsLst>
                    <a:gs pos="1250">
                      <a:schemeClr val="tx1"/>
                    </a:gs>
                    <a:gs pos="100000">
                      <a:schemeClr val="tx1"/>
                    </a:gs>
                  </a:gsLst>
                  <a:lin ang="5400000" scaled="0"/>
                </a:gradFill>
                <a:latin typeface="+mn-lt"/>
                <a:ea typeface="+mn-ea"/>
                <a:cs typeface="+mn-cs"/>
              </a:defRPr>
            </a:lvl4pPr>
            <a:lvl5pPr marL="854075"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b="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t>Microsoft Graph:</a:t>
            </a:r>
          </a:p>
          <a:p>
            <a:r>
              <a:rPr lang="en-US" sz="2400" dirty="0"/>
              <a:t>Simplest way to access data in Office 365 and other Microsoft cloud services</a:t>
            </a:r>
          </a:p>
          <a:p>
            <a:pPr lvl="1"/>
            <a:endParaRPr lang="en-US" dirty="0"/>
          </a:p>
          <a:p>
            <a:endParaRPr lang="en-US" dirty="0"/>
          </a:p>
        </p:txBody>
      </p:sp>
      <p:sp>
        <p:nvSpPr>
          <p:cNvPr id="5" name="Text Placeholder 2">
            <a:extLst>
              <a:ext uri="{FF2B5EF4-FFF2-40B4-BE49-F238E27FC236}">
                <a16:creationId xmlns:a16="http://schemas.microsoft.com/office/drawing/2014/main" id="{8FAD3061-637E-46AE-A248-B77ADBF340B1}"/>
              </a:ext>
            </a:extLst>
          </p:cNvPr>
          <p:cNvSpPr>
            <a:spLocks noGrp="1"/>
          </p:cNvSpPr>
          <p:nvPr/>
        </p:nvSpPr>
        <p:spPr>
          <a:xfrm>
            <a:off x="6344244" y="918462"/>
            <a:ext cx="5761036" cy="214212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ts val="1224"/>
              </a:spcBef>
              <a:spcAft>
                <a:spcPts val="0"/>
              </a:spcAft>
              <a:buClr>
                <a:schemeClr val="tx1"/>
              </a:buClr>
              <a:buSzPct val="90000"/>
              <a:buFont typeface="Arial" panose="020B0604020202020204" pitchFamily="34" charset="0"/>
              <a:buNone/>
              <a:tabLst/>
              <a:defRPr lang="en-US" sz="3000" b="0" kern="1200" spc="0" baseline="0" dirty="0">
                <a:gradFill>
                  <a:gsLst>
                    <a:gs pos="1250">
                      <a:schemeClr val="tx1"/>
                    </a:gs>
                    <a:gs pos="100000">
                      <a:schemeClr val="tx1"/>
                    </a:gs>
                  </a:gsLst>
                  <a:lin ang="5400000" scaled="0"/>
                </a:gradFill>
                <a:latin typeface="+mn-lt"/>
                <a:ea typeface="+mn-ea"/>
                <a:cs typeface="+mn-cs"/>
              </a:defRPr>
            </a:lvl1pPr>
            <a:lvl2pPr marL="255588" marR="0" indent="0" algn="l" defTabSz="932742" rtl="0" eaLnBrk="1" fontAlgn="auto" latinLnBrk="0" hangingPunct="1">
              <a:lnSpc>
                <a:spcPct val="90000"/>
              </a:lnSpc>
              <a:spcBef>
                <a:spcPct val="20000"/>
              </a:spcBef>
              <a:spcAft>
                <a:spcPts val="0"/>
              </a:spcAft>
              <a:buClrTx/>
              <a:buSzPct val="90000"/>
              <a:buFont typeface="Arial" panose="020B0604020202020204" pitchFamily="34" charset="0"/>
              <a:buNone/>
              <a:tabLst/>
              <a:defRPr lang="en-US" sz="2400" b="0" kern="1200" spc="0" baseline="0" dirty="0">
                <a:gradFill>
                  <a:gsLst>
                    <a:gs pos="1250">
                      <a:schemeClr val="tx1"/>
                    </a:gs>
                    <a:gs pos="100000">
                      <a:schemeClr val="tx1"/>
                    </a:gs>
                  </a:gsLst>
                  <a:lin ang="5400000" scaled="0"/>
                </a:gradFill>
                <a:latin typeface="+mn-lt"/>
                <a:ea typeface="+mn-ea"/>
                <a:cs typeface="+mn-cs"/>
              </a:defRPr>
            </a:lvl2pPr>
            <a:lvl3pPr marL="450850" marR="0" indent="0" algn="l" defTabSz="932742" rtl="0" eaLnBrk="1" fontAlgn="auto" latinLnBrk="0" hangingPunct="1">
              <a:lnSpc>
                <a:spcPct val="90000"/>
              </a:lnSpc>
              <a:spcBef>
                <a:spcPct val="20000"/>
              </a:spcBef>
              <a:spcAft>
                <a:spcPts val="0"/>
              </a:spcAft>
              <a:buClrTx/>
              <a:buSzPct val="9000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marR="0" indent="0" algn="l" defTabSz="932742" rtl="0" eaLnBrk="1" fontAlgn="auto" latinLnBrk="0" hangingPunct="1">
              <a:lnSpc>
                <a:spcPct val="90000"/>
              </a:lnSpc>
              <a:spcBef>
                <a:spcPct val="20000"/>
              </a:spcBef>
              <a:spcAft>
                <a:spcPts val="0"/>
              </a:spcAft>
              <a:buClrTx/>
              <a:buSzPct val="9000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4pPr>
            <a:lvl5pPr marL="854075" marR="0" indent="0" algn="l" defTabSz="932742" rtl="0" eaLnBrk="1" fontAlgn="auto" latinLnBrk="0" hangingPunct="1">
              <a:lnSpc>
                <a:spcPct val="90000"/>
              </a:lnSpc>
              <a:spcBef>
                <a:spcPct val="20000"/>
              </a:spcBef>
              <a:spcAft>
                <a:spcPts val="0"/>
              </a:spcAft>
              <a:buClrTx/>
              <a:buSzPct val="9000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t>Service specific endpoints:</a:t>
            </a:r>
          </a:p>
          <a:p>
            <a:pPr marL="0" lvl="1">
              <a:spcBef>
                <a:spcPts val="1224"/>
              </a:spcBef>
              <a:buClr>
                <a:schemeClr val="tx1"/>
              </a:buClr>
            </a:pPr>
            <a:r>
              <a:rPr lang="en-US" dirty="0"/>
              <a:t>Available and supported</a:t>
            </a:r>
          </a:p>
          <a:p>
            <a:pPr marL="0" lvl="1">
              <a:spcBef>
                <a:spcPts val="1224"/>
              </a:spcBef>
              <a:buClr>
                <a:schemeClr val="tx1"/>
              </a:buClr>
            </a:pPr>
            <a:r>
              <a:rPr lang="en-US" dirty="0"/>
              <a:t>Require resource specific access tokens</a:t>
            </a:r>
          </a:p>
          <a:p>
            <a:endParaRPr lang="en-US" dirty="0"/>
          </a:p>
        </p:txBody>
      </p:sp>
      <p:sp>
        <p:nvSpPr>
          <p:cNvPr id="6" name="Rectangle 9">
            <a:extLst>
              <a:ext uri="{FF2B5EF4-FFF2-40B4-BE49-F238E27FC236}">
                <a16:creationId xmlns:a16="http://schemas.microsoft.com/office/drawing/2014/main" id="{78281AD1-4F82-49D1-872B-29C4AF431324}"/>
              </a:ext>
            </a:extLst>
          </p:cNvPr>
          <p:cNvSpPr/>
          <p:nvPr/>
        </p:nvSpPr>
        <p:spPr bwMode="auto">
          <a:xfrm>
            <a:off x="272151" y="4924418"/>
            <a:ext cx="5034981" cy="67135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Segoe UI" panose="020B0502040204020203" pitchFamily="34" charset="0"/>
              </a:rPr>
              <a:t>https://graph.microsoft.com</a:t>
            </a:r>
          </a:p>
        </p:txBody>
      </p:sp>
      <p:grpSp>
        <p:nvGrpSpPr>
          <p:cNvPr id="7" name="Group 11">
            <a:extLst>
              <a:ext uri="{FF2B5EF4-FFF2-40B4-BE49-F238E27FC236}">
                <a16:creationId xmlns:a16="http://schemas.microsoft.com/office/drawing/2014/main" id="{344123E9-0036-4D79-B5F3-B093467220A0}"/>
              </a:ext>
            </a:extLst>
          </p:cNvPr>
          <p:cNvGrpSpPr/>
          <p:nvPr/>
        </p:nvGrpSpPr>
        <p:grpSpPr>
          <a:xfrm>
            <a:off x="2785906" y="2679126"/>
            <a:ext cx="2112166" cy="2123656"/>
            <a:chOff x="5134649" y="2250917"/>
            <a:chExt cx="2112166" cy="2483212"/>
          </a:xfrm>
        </p:grpSpPr>
        <p:cxnSp>
          <p:nvCxnSpPr>
            <p:cNvPr id="24" name="Straight Arrow Connector 135">
              <a:extLst>
                <a:ext uri="{FF2B5EF4-FFF2-40B4-BE49-F238E27FC236}">
                  <a16:creationId xmlns:a16="http://schemas.microsoft.com/office/drawing/2014/main" id="{127691C8-9339-47C3-A096-6E6D518B66BD}"/>
                </a:ext>
              </a:extLst>
            </p:cNvPr>
            <p:cNvCxnSpPr>
              <a:cxnSpLocks/>
            </p:cNvCxnSpPr>
            <p:nvPr/>
          </p:nvCxnSpPr>
          <p:spPr>
            <a:xfrm>
              <a:off x="6190858" y="4117304"/>
              <a:ext cx="0" cy="616825"/>
            </a:xfrm>
            <a:prstGeom prst="straightConnector1">
              <a:avLst/>
            </a:prstGeom>
            <a:ln w="3810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5" name="TextBox 12">
              <a:extLst>
                <a:ext uri="{FF2B5EF4-FFF2-40B4-BE49-F238E27FC236}">
                  <a16:creationId xmlns:a16="http://schemas.microsoft.com/office/drawing/2014/main" id="{623262EC-006A-45F8-AD1E-C456610D318F}"/>
                </a:ext>
              </a:extLst>
            </p:cNvPr>
            <p:cNvSpPr txBox="1"/>
            <p:nvPr/>
          </p:nvSpPr>
          <p:spPr>
            <a:xfrm>
              <a:off x="5134649" y="2250917"/>
              <a:ext cx="2112166" cy="1698390"/>
            </a:xfrm>
            <a:prstGeom prst="rect">
              <a:avLst/>
            </a:prstGeom>
            <a:solidFill>
              <a:schemeClr val="tx1"/>
            </a:solidFill>
          </p:spPr>
          <p:txBody>
            <a:bodyPr wrap="square" lIns="182880" tIns="146304" rIns="182880" bIns="146304" rtlCol="0">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nb-NO" sz="2800" b="0" i="0" u="none" strike="noStrike" kern="1200" cap="none" spc="0" normalizeH="0" baseline="0" noProof="0">
                  <a:ln>
                    <a:noFill/>
                  </a:ln>
                  <a:solidFill>
                    <a:srgbClr val="FFFFFF"/>
                  </a:solidFill>
                  <a:effectLst/>
                  <a:uLnTx/>
                  <a:uFillTx/>
                  <a:latin typeface="Segoe UI Semilight"/>
                  <a:ea typeface="+mn-ea"/>
                  <a:cs typeface="Segoe UI" panose="020B0502040204020203" pitchFamily="34" charset="0"/>
                </a:rPr>
                <a:t>Your app</a:t>
              </a:r>
            </a:p>
          </p:txBody>
        </p:sp>
        <p:sp>
          <p:nvSpPr>
            <p:cNvPr id="26" name="Freeform 5">
              <a:extLst>
                <a:ext uri="{FF2B5EF4-FFF2-40B4-BE49-F238E27FC236}">
                  <a16:creationId xmlns:a16="http://schemas.microsoft.com/office/drawing/2014/main" id="{02CEB511-C2DD-42A9-9107-1216EC571767}"/>
                </a:ext>
              </a:extLst>
            </p:cNvPr>
            <p:cNvSpPr>
              <a:spLocks noEditPoints="1"/>
            </p:cNvSpPr>
            <p:nvPr/>
          </p:nvSpPr>
          <p:spPr bwMode="black">
            <a:xfrm>
              <a:off x="5862778" y="2985939"/>
              <a:ext cx="656160" cy="653320"/>
            </a:xfrm>
            <a:custGeom>
              <a:avLst/>
              <a:gdLst>
                <a:gd name="T0" fmla="*/ 402 w 1088"/>
                <a:gd name="T1" fmla="*/ 588 h 1090"/>
                <a:gd name="T2" fmla="*/ 502 w 1088"/>
                <a:gd name="T3" fmla="*/ 688 h 1090"/>
                <a:gd name="T4" fmla="*/ 502 w 1088"/>
                <a:gd name="T5" fmla="*/ 989 h 1090"/>
                <a:gd name="T6" fmla="*/ 402 w 1088"/>
                <a:gd name="T7" fmla="*/ 1090 h 1090"/>
                <a:gd name="T8" fmla="*/ 100 w 1088"/>
                <a:gd name="T9" fmla="*/ 1090 h 1090"/>
                <a:gd name="T10" fmla="*/ 0 w 1088"/>
                <a:gd name="T11" fmla="*/ 989 h 1090"/>
                <a:gd name="T12" fmla="*/ 0 w 1088"/>
                <a:gd name="T13" fmla="*/ 688 h 1090"/>
                <a:gd name="T14" fmla="*/ 100 w 1088"/>
                <a:gd name="T15" fmla="*/ 588 h 1090"/>
                <a:gd name="T16" fmla="*/ 402 w 1088"/>
                <a:gd name="T17" fmla="*/ 588 h 1090"/>
                <a:gd name="T18" fmla="*/ 402 w 1088"/>
                <a:gd name="T19" fmla="*/ 588 h 1090"/>
                <a:gd name="T20" fmla="*/ 402 w 1088"/>
                <a:gd name="T21" fmla="*/ 2 h 1090"/>
                <a:gd name="T22" fmla="*/ 402 w 1088"/>
                <a:gd name="T23" fmla="*/ 2 h 1090"/>
                <a:gd name="T24" fmla="*/ 100 w 1088"/>
                <a:gd name="T25" fmla="*/ 2 h 1090"/>
                <a:gd name="T26" fmla="*/ 0 w 1088"/>
                <a:gd name="T27" fmla="*/ 103 h 1090"/>
                <a:gd name="T28" fmla="*/ 0 w 1088"/>
                <a:gd name="T29" fmla="*/ 403 h 1090"/>
                <a:gd name="T30" fmla="*/ 100 w 1088"/>
                <a:gd name="T31" fmla="*/ 504 h 1090"/>
                <a:gd name="T32" fmla="*/ 402 w 1088"/>
                <a:gd name="T33" fmla="*/ 504 h 1090"/>
                <a:gd name="T34" fmla="*/ 502 w 1088"/>
                <a:gd name="T35" fmla="*/ 403 h 1090"/>
                <a:gd name="T36" fmla="*/ 502 w 1088"/>
                <a:gd name="T37" fmla="*/ 103 h 1090"/>
                <a:gd name="T38" fmla="*/ 402 w 1088"/>
                <a:gd name="T39" fmla="*/ 2 h 1090"/>
                <a:gd name="T40" fmla="*/ 966 w 1088"/>
                <a:gd name="T41" fmla="*/ 0 h 1090"/>
                <a:gd name="T42" fmla="*/ 1088 w 1088"/>
                <a:gd name="T43" fmla="*/ 121 h 1090"/>
                <a:gd name="T44" fmla="*/ 1088 w 1088"/>
                <a:gd name="T45" fmla="*/ 383 h 1090"/>
                <a:gd name="T46" fmla="*/ 966 w 1088"/>
                <a:gd name="T47" fmla="*/ 504 h 1090"/>
                <a:gd name="T48" fmla="*/ 704 w 1088"/>
                <a:gd name="T49" fmla="*/ 504 h 1090"/>
                <a:gd name="T50" fmla="*/ 583 w 1088"/>
                <a:gd name="T51" fmla="*/ 383 h 1090"/>
                <a:gd name="T52" fmla="*/ 583 w 1088"/>
                <a:gd name="T53" fmla="*/ 121 h 1090"/>
                <a:gd name="T54" fmla="*/ 704 w 1088"/>
                <a:gd name="T55" fmla="*/ 0 h 1090"/>
                <a:gd name="T56" fmla="*/ 966 w 1088"/>
                <a:gd name="T57" fmla="*/ 0 h 1090"/>
                <a:gd name="T58" fmla="*/ 1020 w 1088"/>
                <a:gd name="T59" fmla="*/ 383 h 1090"/>
                <a:gd name="T60" fmla="*/ 1020 w 1088"/>
                <a:gd name="T61" fmla="*/ 383 h 1090"/>
                <a:gd name="T62" fmla="*/ 1020 w 1088"/>
                <a:gd name="T63" fmla="*/ 121 h 1090"/>
                <a:gd name="T64" fmla="*/ 966 w 1088"/>
                <a:gd name="T65" fmla="*/ 67 h 1090"/>
                <a:gd name="T66" fmla="*/ 704 w 1088"/>
                <a:gd name="T67" fmla="*/ 67 h 1090"/>
                <a:gd name="T68" fmla="*/ 650 w 1088"/>
                <a:gd name="T69" fmla="*/ 121 h 1090"/>
                <a:gd name="T70" fmla="*/ 650 w 1088"/>
                <a:gd name="T71" fmla="*/ 383 h 1090"/>
                <a:gd name="T72" fmla="*/ 704 w 1088"/>
                <a:gd name="T73" fmla="*/ 437 h 1090"/>
                <a:gd name="T74" fmla="*/ 966 w 1088"/>
                <a:gd name="T75" fmla="*/ 437 h 1090"/>
                <a:gd name="T76" fmla="*/ 1020 w 1088"/>
                <a:gd name="T77" fmla="*/ 383 h 1090"/>
                <a:gd name="T78" fmla="*/ 584 w 1088"/>
                <a:gd name="T79" fmla="*/ 688 h 1090"/>
                <a:gd name="T80" fmla="*/ 584 w 1088"/>
                <a:gd name="T81" fmla="*/ 688 h 1090"/>
                <a:gd name="T82" fmla="*/ 584 w 1088"/>
                <a:gd name="T83" fmla="*/ 989 h 1090"/>
                <a:gd name="T84" fmla="*/ 686 w 1088"/>
                <a:gd name="T85" fmla="*/ 1090 h 1090"/>
                <a:gd name="T86" fmla="*/ 987 w 1088"/>
                <a:gd name="T87" fmla="*/ 1090 h 1090"/>
                <a:gd name="T88" fmla="*/ 1088 w 1088"/>
                <a:gd name="T89" fmla="*/ 989 h 1090"/>
                <a:gd name="T90" fmla="*/ 1088 w 1088"/>
                <a:gd name="T91" fmla="*/ 688 h 1090"/>
                <a:gd name="T92" fmla="*/ 987 w 1088"/>
                <a:gd name="T93" fmla="*/ 588 h 1090"/>
                <a:gd name="T94" fmla="*/ 686 w 1088"/>
                <a:gd name="T95" fmla="*/ 588 h 1090"/>
                <a:gd name="T96" fmla="*/ 584 w 1088"/>
                <a:gd name="T97" fmla="*/ 68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8" h="1090">
                  <a:moveTo>
                    <a:pt x="402" y="588"/>
                  </a:moveTo>
                  <a:cubicBezTo>
                    <a:pt x="469" y="588"/>
                    <a:pt x="502" y="621"/>
                    <a:pt x="502" y="688"/>
                  </a:cubicBezTo>
                  <a:cubicBezTo>
                    <a:pt x="502" y="989"/>
                    <a:pt x="502" y="989"/>
                    <a:pt x="502" y="989"/>
                  </a:cubicBezTo>
                  <a:cubicBezTo>
                    <a:pt x="502" y="1056"/>
                    <a:pt x="469" y="1090"/>
                    <a:pt x="402" y="1090"/>
                  </a:cubicBezTo>
                  <a:cubicBezTo>
                    <a:pt x="100" y="1090"/>
                    <a:pt x="100" y="1090"/>
                    <a:pt x="100" y="1090"/>
                  </a:cubicBezTo>
                  <a:cubicBezTo>
                    <a:pt x="33" y="1090"/>
                    <a:pt x="0" y="1056"/>
                    <a:pt x="0" y="989"/>
                  </a:cubicBezTo>
                  <a:cubicBezTo>
                    <a:pt x="0" y="688"/>
                    <a:pt x="0" y="688"/>
                    <a:pt x="0" y="688"/>
                  </a:cubicBezTo>
                  <a:cubicBezTo>
                    <a:pt x="0" y="621"/>
                    <a:pt x="33" y="588"/>
                    <a:pt x="100" y="588"/>
                  </a:cubicBezTo>
                  <a:cubicBezTo>
                    <a:pt x="402" y="588"/>
                    <a:pt x="402" y="588"/>
                    <a:pt x="402" y="588"/>
                  </a:cubicBezTo>
                  <a:cubicBezTo>
                    <a:pt x="402" y="588"/>
                    <a:pt x="402" y="588"/>
                    <a:pt x="402" y="588"/>
                  </a:cubicBezTo>
                  <a:close/>
                  <a:moveTo>
                    <a:pt x="402" y="2"/>
                  </a:moveTo>
                  <a:cubicBezTo>
                    <a:pt x="402" y="2"/>
                    <a:pt x="402" y="2"/>
                    <a:pt x="402" y="2"/>
                  </a:cubicBezTo>
                  <a:cubicBezTo>
                    <a:pt x="100" y="2"/>
                    <a:pt x="100" y="2"/>
                    <a:pt x="100" y="2"/>
                  </a:cubicBezTo>
                  <a:cubicBezTo>
                    <a:pt x="33" y="2"/>
                    <a:pt x="0" y="36"/>
                    <a:pt x="0" y="103"/>
                  </a:cubicBezTo>
                  <a:cubicBezTo>
                    <a:pt x="0" y="103"/>
                    <a:pt x="0" y="103"/>
                    <a:pt x="0" y="403"/>
                  </a:cubicBezTo>
                  <a:cubicBezTo>
                    <a:pt x="0" y="471"/>
                    <a:pt x="33" y="504"/>
                    <a:pt x="100" y="504"/>
                  </a:cubicBezTo>
                  <a:cubicBezTo>
                    <a:pt x="100" y="504"/>
                    <a:pt x="100" y="504"/>
                    <a:pt x="402" y="504"/>
                  </a:cubicBezTo>
                  <a:cubicBezTo>
                    <a:pt x="469" y="504"/>
                    <a:pt x="502" y="471"/>
                    <a:pt x="502" y="403"/>
                  </a:cubicBezTo>
                  <a:cubicBezTo>
                    <a:pt x="502" y="403"/>
                    <a:pt x="502" y="403"/>
                    <a:pt x="502" y="103"/>
                  </a:cubicBezTo>
                  <a:cubicBezTo>
                    <a:pt x="502" y="36"/>
                    <a:pt x="469" y="2"/>
                    <a:pt x="402" y="2"/>
                  </a:cubicBezTo>
                  <a:close/>
                  <a:moveTo>
                    <a:pt x="966" y="0"/>
                  </a:moveTo>
                  <a:cubicBezTo>
                    <a:pt x="1048" y="0"/>
                    <a:pt x="1088" y="40"/>
                    <a:pt x="1088" y="121"/>
                  </a:cubicBezTo>
                  <a:cubicBezTo>
                    <a:pt x="1088" y="121"/>
                    <a:pt x="1088" y="121"/>
                    <a:pt x="1088" y="383"/>
                  </a:cubicBezTo>
                  <a:cubicBezTo>
                    <a:pt x="1088" y="464"/>
                    <a:pt x="1048" y="504"/>
                    <a:pt x="966" y="504"/>
                  </a:cubicBezTo>
                  <a:cubicBezTo>
                    <a:pt x="966" y="504"/>
                    <a:pt x="966" y="504"/>
                    <a:pt x="704" y="504"/>
                  </a:cubicBezTo>
                  <a:cubicBezTo>
                    <a:pt x="623" y="504"/>
                    <a:pt x="583" y="464"/>
                    <a:pt x="583" y="383"/>
                  </a:cubicBezTo>
                  <a:cubicBezTo>
                    <a:pt x="583" y="383"/>
                    <a:pt x="583" y="383"/>
                    <a:pt x="583" y="121"/>
                  </a:cubicBezTo>
                  <a:cubicBezTo>
                    <a:pt x="583" y="40"/>
                    <a:pt x="623" y="0"/>
                    <a:pt x="704" y="0"/>
                  </a:cubicBezTo>
                  <a:cubicBezTo>
                    <a:pt x="704" y="0"/>
                    <a:pt x="704" y="0"/>
                    <a:pt x="966" y="0"/>
                  </a:cubicBezTo>
                  <a:close/>
                  <a:moveTo>
                    <a:pt x="1020" y="383"/>
                  </a:moveTo>
                  <a:cubicBezTo>
                    <a:pt x="1020" y="383"/>
                    <a:pt x="1020" y="383"/>
                    <a:pt x="1020" y="383"/>
                  </a:cubicBezTo>
                  <a:cubicBezTo>
                    <a:pt x="1020" y="121"/>
                    <a:pt x="1020" y="121"/>
                    <a:pt x="1020" y="121"/>
                  </a:cubicBezTo>
                  <a:cubicBezTo>
                    <a:pt x="1020" y="85"/>
                    <a:pt x="1002" y="67"/>
                    <a:pt x="966" y="67"/>
                  </a:cubicBezTo>
                  <a:cubicBezTo>
                    <a:pt x="966" y="67"/>
                    <a:pt x="966" y="67"/>
                    <a:pt x="704" y="67"/>
                  </a:cubicBezTo>
                  <a:cubicBezTo>
                    <a:pt x="668" y="67"/>
                    <a:pt x="650" y="85"/>
                    <a:pt x="650" y="121"/>
                  </a:cubicBezTo>
                  <a:cubicBezTo>
                    <a:pt x="650" y="121"/>
                    <a:pt x="650" y="121"/>
                    <a:pt x="650" y="383"/>
                  </a:cubicBezTo>
                  <a:cubicBezTo>
                    <a:pt x="650" y="419"/>
                    <a:pt x="668" y="437"/>
                    <a:pt x="704" y="437"/>
                  </a:cubicBezTo>
                  <a:cubicBezTo>
                    <a:pt x="704" y="437"/>
                    <a:pt x="704" y="437"/>
                    <a:pt x="966" y="437"/>
                  </a:cubicBezTo>
                  <a:cubicBezTo>
                    <a:pt x="1002" y="437"/>
                    <a:pt x="1020" y="419"/>
                    <a:pt x="1020" y="383"/>
                  </a:cubicBezTo>
                  <a:close/>
                  <a:moveTo>
                    <a:pt x="584" y="688"/>
                  </a:moveTo>
                  <a:cubicBezTo>
                    <a:pt x="584" y="688"/>
                    <a:pt x="584" y="688"/>
                    <a:pt x="584" y="688"/>
                  </a:cubicBezTo>
                  <a:cubicBezTo>
                    <a:pt x="584" y="989"/>
                    <a:pt x="584" y="989"/>
                    <a:pt x="584" y="989"/>
                  </a:cubicBezTo>
                  <a:cubicBezTo>
                    <a:pt x="584" y="1056"/>
                    <a:pt x="619" y="1090"/>
                    <a:pt x="686" y="1090"/>
                  </a:cubicBezTo>
                  <a:cubicBezTo>
                    <a:pt x="686" y="1090"/>
                    <a:pt x="686" y="1090"/>
                    <a:pt x="987" y="1090"/>
                  </a:cubicBezTo>
                  <a:cubicBezTo>
                    <a:pt x="1054" y="1090"/>
                    <a:pt x="1088" y="1056"/>
                    <a:pt x="1088" y="989"/>
                  </a:cubicBezTo>
                  <a:cubicBezTo>
                    <a:pt x="1088" y="989"/>
                    <a:pt x="1088" y="989"/>
                    <a:pt x="1088" y="688"/>
                  </a:cubicBezTo>
                  <a:cubicBezTo>
                    <a:pt x="1088" y="621"/>
                    <a:pt x="1054" y="588"/>
                    <a:pt x="987" y="588"/>
                  </a:cubicBezTo>
                  <a:cubicBezTo>
                    <a:pt x="987" y="588"/>
                    <a:pt x="987" y="588"/>
                    <a:pt x="686" y="588"/>
                  </a:cubicBezTo>
                  <a:cubicBezTo>
                    <a:pt x="619" y="588"/>
                    <a:pt x="584" y="621"/>
                    <a:pt x="584" y="688"/>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cxnSp>
        <p:nvCxnSpPr>
          <p:cNvPr id="8" name="Straight Arrow Connector 135">
            <a:extLst>
              <a:ext uri="{FF2B5EF4-FFF2-40B4-BE49-F238E27FC236}">
                <a16:creationId xmlns:a16="http://schemas.microsoft.com/office/drawing/2014/main" id="{A0CADCEA-909F-49B9-A849-B79A68C32FA5}"/>
              </a:ext>
            </a:extLst>
          </p:cNvPr>
          <p:cNvCxnSpPr>
            <a:cxnSpLocks/>
          </p:cNvCxnSpPr>
          <p:nvPr/>
        </p:nvCxnSpPr>
        <p:spPr>
          <a:xfrm flipH="1">
            <a:off x="8595490" y="4291237"/>
            <a:ext cx="275565" cy="527512"/>
          </a:xfrm>
          <a:prstGeom prst="straightConnector1">
            <a:avLst/>
          </a:prstGeom>
          <a:ln w="3810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9" name="TextBox 12">
            <a:extLst>
              <a:ext uri="{FF2B5EF4-FFF2-40B4-BE49-F238E27FC236}">
                <a16:creationId xmlns:a16="http://schemas.microsoft.com/office/drawing/2014/main" id="{F8986C5E-C94E-41AF-9531-70B7C33B8FF7}"/>
              </a:ext>
            </a:extLst>
          </p:cNvPr>
          <p:cNvSpPr txBox="1"/>
          <p:nvPr/>
        </p:nvSpPr>
        <p:spPr>
          <a:xfrm>
            <a:off x="8229873" y="2679128"/>
            <a:ext cx="1753124" cy="1452473"/>
          </a:xfrm>
          <a:prstGeom prst="rect">
            <a:avLst/>
          </a:prstGeom>
          <a:solidFill>
            <a:schemeClr val="tx1"/>
          </a:solidFill>
        </p:spPr>
        <p:txBody>
          <a:bodyPr wrap="square" lIns="182880" tIns="146304" rIns="182880" bIns="146304" rtlCol="0">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nb-NO" sz="2800" b="0" i="0" u="none" strike="noStrike" kern="1200" cap="none" spc="0" normalizeH="0" baseline="0" noProof="0">
                <a:ln>
                  <a:noFill/>
                </a:ln>
                <a:solidFill>
                  <a:srgbClr val="FFFFFF"/>
                </a:solidFill>
                <a:effectLst/>
                <a:uLnTx/>
                <a:uFillTx/>
                <a:latin typeface="Segoe UI Semilight"/>
                <a:ea typeface="+mn-ea"/>
                <a:cs typeface="Segoe UI" panose="020B0502040204020203" pitchFamily="34" charset="0"/>
              </a:rPr>
              <a:t>Your app</a:t>
            </a:r>
          </a:p>
        </p:txBody>
      </p:sp>
      <p:sp>
        <p:nvSpPr>
          <p:cNvPr id="10" name="Freeform 5">
            <a:extLst>
              <a:ext uri="{FF2B5EF4-FFF2-40B4-BE49-F238E27FC236}">
                <a16:creationId xmlns:a16="http://schemas.microsoft.com/office/drawing/2014/main" id="{D5C54D7E-50E6-4162-9FF8-65B5DD52FB2D}"/>
              </a:ext>
            </a:extLst>
          </p:cNvPr>
          <p:cNvSpPr>
            <a:spLocks noEditPoints="1"/>
          </p:cNvSpPr>
          <p:nvPr/>
        </p:nvSpPr>
        <p:spPr bwMode="black">
          <a:xfrm>
            <a:off x="8834229" y="3307723"/>
            <a:ext cx="544621" cy="558723"/>
          </a:xfrm>
          <a:custGeom>
            <a:avLst/>
            <a:gdLst>
              <a:gd name="T0" fmla="*/ 402 w 1088"/>
              <a:gd name="T1" fmla="*/ 588 h 1090"/>
              <a:gd name="T2" fmla="*/ 502 w 1088"/>
              <a:gd name="T3" fmla="*/ 688 h 1090"/>
              <a:gd name="T4" fmla="*/ 502 w 1088"/>
              <a:gd name="T5" fmla="*/ 989 h 1090"/>
              <a:gd name="T6" fmla="*/ 402 w 1088"/>
              <a:gd name="T7" fmla="*/ 1090 h 1090"/>
              <a:gd name="T8" fmla="*/ 100 w 1088"/>
              <a:gd name="T9" fmla="*/ 1090 h 1090"/>
              <a:gd name="T10" fmla="*/ 0 w 1088"/>
              <a:gd name="T11" fmla="*/ 989 h 1090"/>
              <a:gd name="T12" fmla="*/ 0 w 1088"/>
              <a:gd name="T13" fmla="*/ 688 h 1090"/>
              <a:gd name="T14" fmla="*/ 100 w 1088"/>
              <a:gd name="T15" fmla="*/ 588 h 1090"/>
              <a:gd name="T16" fmla="*/ 402 w 1088"/>
              <a:gd name="T17" fmla="*/ 588 h 1090"/>
              <a:gd name="T18" fmla="*/ 402 w 1088"/>
              <a:gd name="T19" fmla="*/ 588 h 1090"/>
              <a:gd name="T20" fmla="*/ 402 w 1088"/>
              <a:gd name="T21" fmla="*/ 2 h 1090"/>
              <a:gd name="T22" fmla="*/ 402 w 1088"/>
              <a:gd name="T23" fmla="*/ 2 h 1090"/>
              <a:gd name="T24" fmla="*/ 100 w 1088"/>
              <a:gd name="T25" fmla="*/ 2 h 1090"/>
              <a:gd name="T26" fmla="*/ 0 w 1088"/>
              <a:gd name="T27" fmla="*/ 103 h 1090"/>
              <a:gd name="T28" fmla="*/ 0 w 1088"/>
              <a:gd name="T29" fmla="*/ 403 h 1090"/>
              <a:gd name="T30" fmla="*/ 100 w 1088"/>
              <a:gd name="T31" fmla="*/ 504 h 1090"/>
              <a:gd name="T32" fmla="*/ 402 w 1088"/>
              <a:gd name="T33" fmla="*/ 504 h 1090"/>
              <a:gd name="T34" fmla="*/ 502 w 1088"/>
              <a:gd name="T35" fmla="*/ 403 h 1090"/>
              <a:gd name="T36" fmla="*/ 502 w 1088"/>
              <a:gd name="T37" fmla="*/ 103 h 1090"/>
              <a:gd name="T38" fmla="*/ 402 w 1088"/>
              <a:gd name="T39" fmla="*/ 2 h 1090"/>
              <a:gd name="T40" fmla="*/ 966 w 1088"/>
              <a:gd name="T41" fmla="*/ 0 h 1090"/>
              <a:gd name="T42" fmla="*/ 1088 w 1088"/>
              <a:gd name="T43" fmla="*/ 121 h 1090"/>
              <a:gd name="T44" fmla="*/ 1088 w 1088"/>
              <a:gd name="T45" fmla="*/ 383 h 1090"/>
              <a:gd name="T46" fmla="*/ 966 w 1088"/>
              <a:gd name="T47" fmla="*/ 504 h 1090"/>
              <a:gd name="T48" fmla="*/ 704 w 1088"/>
              <a:gd name="T49" fmla="*/ 504 h 1090"/>
              <a:gd name="T50" fmla="*/ 583 w 1088"/>
              <a:gd name="T51" fmla="*/ 383 h 1090"/>
              <a:gd name="T52" fmla="*/ 583 w 1088"/>
              <a:gd name="T53" fmla="*/ 121 h 1090"/>
              <a:gd name="T54" fmla="*/ 704 w 1088"/>
              <a:gd name="T55" fmla="*/ 0 h 1090"/>
              <a:gd name="T56" fmla="*/ 966 w 1088"/>
              <a:gd name="T57" fmla="*/ 0 h 1090"/>
              <a:gd name="T58" fmla="*/ 1020 w 1088"/>
              <a:gd name="T59" fmla="*/ 383 h 1090"/>
              <a:gd name="T60" fmla="*/ 1020 w 1088"/>
              <a:gd name="T61" fmla="*/ 383 h 1090"/>
              <a:gd name="T62" fmla="*/ 1020 w 1088"/>
              <a:gd name="T63" fmla="*/ 121 h 1090"/>
              <a:gd name="T64" fmla="*/ 966 w 1088"/>
              <a:gd name="T65" fmla="*/ 67 h 1090"/>
              <a:gd name="T66" fmla="*/ 704 w 1088"/>
              <a:gd name="T67" fmla="*/ 67 h 1090"/>
              <a:gd name="T68" fmla="*/ 650 w 1088"/>
              <a:gd name="T69" fmla="*/ 121 h 1090"/>
              <a:gd name="T70" fmla="*/ 650 w 1088"/>
              <a:gd name="T71" fmla="*/ 383 h 1090"/>
              <a:gd name="T72" fmla="*/ 704 w 1088"/>
              <a:gd name="T73" fmla="*/ 437 h 1090"/>
              <a:gd name="T74" fmla="*/ 966 w 1088"/>
              <a:gd name="T75" fmla="*/ 437 h 1090"/>
              <a:gd name="T76" fmla="*/ 1020 w 1088"/>
              <a:gd name="T77" fmla="*/ 383 h 1090"/>
              <a:gd name="T78" fmla="*/ 584 w 1088"/>
              <a:gd name="T79" fmla="*/ 688 h 1090"/>
              <a:gd name="T80" fmla="*/ 584 w 1088"/>
              <a:gd name="T81" fmla="*/ 688 h 1090"/>
              <a:gd name="T82" fmla="*/ 584 w 1088"/>
              <a:gd name="T83" fmla="*/ 989 h 1090"/>
              <a:gd name="T84" fmla="*/ 686 w 1088"/>
              <a:gd name="T85" fmla="*/ 1090 h 1090"/>
              <a:gd name="T86" fmla="*/ 987 w 1088"/>
              <a:gd name="T87" fmla="*/ 1090 h 1090"/>
              <a:gd name="T88" fmla="*/ 1088 w 1088"/>
              <a:gd name="T89" fmla="*/ 989 h 1090"/>
              <a:gd name="T90" fmla="*/ 1088 w 1088"/>
              <a:gd name="T91" fmla="*/ 688 h 1090"/>
              <a:gd name="T92" fmla="*/ 987 w 1088"/>
              <a:gd name="T93" fmla="*/ 588 h 1090"/>
              <a:gd name="T94" fmla="*/ 686 w 1088"/>
              <a:gd name="T95" fmla="*/ 588 h 1090"/>
              <a:gd name="T96" fmla="*/ 584 w 1088"/>
              <a:gd name="T97" fmla="*/ 68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8" h="1090">
                <a:moveTo>
                  <a:pt x="402" y="588"/>
                </a:moveTo>
                <a:cubicBezTo>
                  <a:pt x="469" y="588"/>
                  <a:pt x="502" y="621"/>
                  <a:pt x="502" y="688"/>
                </a:cubicBezTo>
                <a:cubicBezTo>
                  <a:pt x="502" y="989"/>
                  <a:pt x="502" y="989"/>
                  <a:pt x="502" y="989"/>
                </a:cubicBezTo>
                <a:cubicBezTo>
                  <a:pt x="502" y="1056"/>
                  <a:pt x="469" y="1090"/>
                  <a:pt x="402" y="1090"/>
                </a:cubicBezTo>
                <a:cubicBezTo>
                  <a:pt x="100" y="1090"/>
                  <a:pt x="100" y="1090"/>
                  <a:pt x="100" y="1090"/>
                </a:cubicBezTo>
                <a:cubicBezTo>
                  <a:pt x="33" y="1090"/>
                  <a:pt x="0" y="1056"/>
                  <a:pt x="0" y="989"/>
                </a:cubicBezTo>
                <a:cubicBezTo>
                  <a:pt x="0" y="688"/>
                  <a:pt x="0" y="688"/>
                  <a:pt x="0" y="688"/>
                </a:cubicBezTo>
                <a:cubicBezTo>
                  <a:pt x="0" y="621"/>
                  <a:pt x="33" y="588"/>
                  <a:pt x="100" y="588"/>
                </a:cubicBezTo>
                <a:cubicBezTo>
                  <a:pt x="402" y="588"/>
                  <a:pt x="402" y="588"/>
                  <a:pt x="402" y="588"/>
                </a:cubicBezTo>
                <a:cubicBezTo>
                  <a:pt x="402" y="588"/>
                  <a:pt x="402" y="588"/>
                  <a:pt x="402" y="588"/>
                </a:cubicBezTo>
                <a:close/>
                <a:moveTo>
                  <a:pt x="402" y="2"/>
                </a:moveTo>
                <a:cubicBezTo>
                  <a:pt x="402" y="2"/>
                  <a:pt x="402" y="2"/>
                  <a:pt x="402" y="2"/>
                </a:cubicBezTo>
                <a:cubicBezTo>
                  <a:pt x="100" y="2"/>
                  <a:pt x="100" y="2"/>
                  <a:pt x="100" y="2"/>
                </a:cubicBezTo>
                <a:cubicBezTo>
                  <a:pt x="33" y="2"/>
                  <a:pt x="0" y="36"/>
                  <a:pt x="0" y="103"/>
                </a:cubicBezTo>
                <a:cubicBezTo>
                  <a:pt x="0" y="103"/>
                  <a:pt x="0" y="103"/>
                  <a:pt x="0" y="403"/>
                </a:cubicBezTo>
                <a:cubicBezTo>
                  <a:pt x="0" y="471"/>
                  <a:pt x="33" y="504"/>
                  <a:pt x="100" y="504"/>
                </a:cubicBezTo>
                <a:cubicBezTo>
                  <a:pt x="100" y="504"/>
                  <a:pt x="100" y="504"/>
                  <a:pt x="402" y="504"/>
                </a:cubicBezTo>
                <a:cubicBezTo>
                  <a:pt x="469" y="504"/>
                  <a:pt x="502" y="471"/>
                  <a:pt x="502" y="403"/>
                </a:cubicBezTo>
                <a:cubicBezTo>
                  <a:pt x="502" y="403"/>
                  <a:pt x="502" y="403"/>
                  <a:pt x="502" y="103"/>
                </a:cubicBezTo>
                <a:cubicBezTo>
                  <a:pt x="502" y="36"/>
                  <a:pt x="469" y="2"/>
                  <a:pt x="402" y="2"/>
                </a:cubicBezTo>
                <a:close/>
                <a:moveTo>
                  <a:pt x="966" y="0"/>
                </a:moveTo>
                <a:cubicBezTo>
                  <a:pt x="1048" y="0"/>
                  <a:pt x="1088" y="40"/>
                  <a:pt x="1088" y="121"/>
                </a:cubicBezTo>
                <a:cubicBezTo>
                  <a:pt x="1088" y="121"/>
                  <a:pt x="1088" y="121"/>
                  <a:pt x="1088" y="383"/>
                </a:cubicBezTo>
                <a:cubicBezTo>
                  <a:pt x="1088" y="464"/>
                  <a:pt x="1048" y="504"/>
                  <a:pt x="966" y="504"/>
                </a:cubicBezTo>
                <a:cubicBezTo>
                  <a:pt x="966" y="504"/>
                  <a:pt x="966" y="504"/>
                  <a:pt x="704" y="504"/>
                </a:cubicBezTo>
                <a:cubicBezTo>
                  <a:pt x="623" y="504"/>
                  <a:pt x="583" y="464"/>
                  <a:pt x="583" y="383"/>
                </a:cubicBezTo>
                <a:cubicBezTo>
                  <a:pt x="583" y="383"/>
                  <a:pt x="583" y="383"/>
                  <a:pt x="583" y="121"/>
                </a:cubicBezTo>
                <a:cubicBezTo>
                  <a:pt x="583" y="40"/>
                  <a:pt x="623" y="0"/>
                  <a:pt x="704" y="0"/>
                </a:cubicBezTo>
                <a:cubicBezTo>
                  <a:pt x="704" y="0"/>
                  <a:pt x="704" y="0"/>
                  <a:pt x="966" y="0"/>
                </a:cubicBezTo>
                <a:close/>
                <a:moveTo>
                  <a:pt x="1020" y="383"/>
                </a:moveTo>
                <a:cubicBezTo>
                  <a:pt x="1020" y="383"/>
                  <a:pt x="1020" y="383"/>
                  <a:pt x="1020" y="383"/>
                </a:cubicBezTo>
                <a:cubicBezTo>
                  <a:pt x="1020" y="121"/>
                  <a:pt x="1020" y="121"/>
                  <a:pt x="1020" y="121"/>
                </a:cubicBezTo>
                <a:cubicBezTo>
                  <a:pt x="1020" y="85"/>
                  <a:pt x="1002" y="67"/>
                  <a:pt x="966" y="67"/>
                </a:cubicBezTo>
                <a:cubicBezTo>
                  <a:pt x="966" y="67"/>
                  <a:pt x="966" y="67"/>
                  <a:pt x="704" y="67"/>
                </a:cubicBezTo>
                <a:cubicBezTo>
                  <a:pt x="668" y="67"/>
                  <a:pt x="650" y="85"/>
                  <a:pt x="650" y="121"/>
                </a:cubicBezTo>
                <a:cubicBezTo>
                  <a:pt x="650" y="121"/>
                  <a:pt x="650" y="121"/>
                  <a:pt x="650" y="383"/>
                </a:cubicBezTo>
                <a:cubicBezTo>
                  <a:pt x="650" y="419"/>
                  <a:pt x="668" y="437"/>
                  <a:pt x="704" y="437"/>
                </a:cubicBezTo>
                <a:cubicBezTo>
                  <a:pt x="704" y="437"/>
                  <a:pt x="704" y="437"/>
                  <a:pt x="966" y="437"/>
                </a:cubicBezTo>
                <a:cubicBezTo>
                  <a:pt x="1002" y="437"/>
                  <a:pt x="1020" y="419"/>
                  <a:pt x="1020" y="383"/>
                </a:cubicBezTo>
                <a:close/>
                <a:moveTo>
                  <a:pt x="584" y="688"/>
                </a:moveTo>
                <a:cubicBezTo>
                  <a:pt x="584" y="688"/>
                  <a:pt x="584" y="688"/>
                  <a:pt x="584" y="688"/>
                </a:cubicBezTo>
                <a:cubicBezTo>
                  <a:pt x="584" y="989"/>
                  <a:pt x="584" y="989"/>
                  <a:pt x="584" y="989"/>
                </a:cubicBezTo>
                <a:cubicBezTo>
                  <a:pt x="584" y="1056"/>
                  <a:pt x="619" y="1090"/>
                  <a:pt x="686" y="1090"/>
                </a:cubicBezTo>
                <a:cubicBezTo>
                  <a:pt x="686" y="1090"/>
                  <a:pt x="686" y="1090"/>
                  <a:pt x="987" y="1090"/>
                </a:cubicBezTo>
                <a:cubicBezTo>
                  <a:pt x="1054" y="1090"/>
                  <a:pt x="1088" y="1056"/>
                  <a:pt x="1088" y="989"/>
                </a:cubicBezTo>
                <a:cubicBezTo>
                  <a:pt x="1088" y="989"/>
                  <a:pt x="1088" y="989"/>
                  <a:pt x="1088" y="688"/>
                </a:cubicBezTo>
                <a:cubicBezTo>
                  <a:pt x="1088" y="621"/>
                  <a:pt x="1054" y="588"/>
                  <a:pt x="987" y="588"/>
                </a:cubicBezTo>
                <a:cubicBezTo>
                  <a:pt x="987" y="588"/>
                  <a:pt x="987" y="588"/>
                  <a:pt x="686" y="588"/>
                </a:cubicBezTo>
                <a:cubicBezTo>
                  <a:pt x="619" y="588"/>
                  <a:pt x="584" y="621"/>
                  <a:pt x="584" y="688"/>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pic>
        <p:nvPicPr>
          <p:cNvPr id="11" name="Picture 47">
            <a:extLst>
              <a:ext uri="{FF2B5EF4-FFF2-40B4-BE49-F238E27FC236}">
                <a16:creationId xmlns:a16="http://schemas.microsoft.com/office/drawing/2014/main" id="{A320B056-F084-4739-846D-8A6E1B2ED96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72150" y="5509455"/>
            <a:ext cx="5034982" cy="430083"/>
          </a:xfrm>
          <a:prstGeom prst="rect">
            <a:avLst/>
          </a:prstGeom>
        </p:spPr>
      </p:pic>
      <p:grpSp>
        <p:nvGrpSpPr>
          <p:cNvPr id="12" name="Group 72">
            <a:extLst>
              <a:ext uri="{FF2B5EF4-FFF2-40B4-BE49-F238E27FC236}">
                <a16:creationId xmlns:a16="http://schemas.microsoft.com/office/drawing/2014/main" id="{B0E8CBAC-80C8-45DE-9157-CFDB2DB80073}"/>
              </a:ext>
            </a:extLst>
          </p:cNvPr>
          <p:cNvGrpSpPr/>
          <p:nvPr/>
        </p:nvGrpSpPr>
        <p:grpSpPr>
          <a:xfrm>
            <a:off x="7118662" y="4936385"/>
            <a:ext cx="3975546" cy="858298"/>
            <a:chOff x="2663562" y="5249817"/>
            <a:chExt cx="3975546" cy="858298"/>
          </a:xfrm>
        </p:grpSpPr>
        <p:cxnSp>
          <p:nvCxnSpPr>
            <p:cNvPr id="16" name="Straight Arrow Connector 106">
              <a:extLst>
                <a:ext uri="{FF2B5EF4-FFF2-40B4-BE49-F238E27FC236}">
                  <a16:creationId xmlns:a16="http://schemas.microsoft.com/office/drawing/2014/main" id="{F04C07D6-45F6-4E3B-BE5C-587C711FA060}"/>
                </a:ext>
              </a:extLst>
            </p:cNvPr>
            <p:cNvCxnSpPr>
              <a:cxnSpLocks/>
            </p:cNvCxnSpPr>
            <p:nvPr/>
          </p:nvCxnSpPr>
          <p:spPr>
            <a:xfrm flipV="1">
              <a:off x="4140390" y="5249817"/>
              <a:ext cx="0" cy="380311"/>
            </a:xfrm>
            <a:prstGeom prst="straightConnector1">
              <a:avLst/>
            </a:prstGeom>
            <a:ln w="28575">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45">
              <a:extLst>
                <a:ext uri="{FF2B5EF4-FFF2-40B4-BE49-F238E27FC236}">
                  <a16:creationId xmlns:a16="http://schemas.microsoft.com/office/drawing/2014/main" id="{C58C186D-8757-435C-A19F-DCB705CA6632}"/>
                </a:ext>
              </a:extLst>
            </p:cNvPr>
            <p:cNvSpPr/>
            <p:nvPr/>
          </p:nvSpPr>
          <p:spPr>
            <a:xfrm>
              <a:off x="3685453"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Outlook</a:t>
              </a:r>
            </a:p>
          </p:txBody>
        </p:sp>
        <p:cxnSp>
          <p:nvCxnSpPr>
            <p:cNvPr id="18" name="Straight Arrow Connector 106">
              <a:extLst>
                <a:ext uri="{FF2B5EF4-FFF2-40B4-BE49-F238E27FC236}">
                  <a16:creationId xmlns:a16="http://schemas.microsoft.com/office/drawing/2014/main" id="{2A3BC287-6714-41D2-BADF-B05F28DF418E}"/>
                </a:ext>
              </a:extLst>
            </p:cNvPr>
            <p:cNvCxnSpPr>
              <a:cxnSpLocks/>
            </p:cNvCxnSpPr>
            <p:nvPr/>
          </p:nvCxnSpPr>
          <p:spPr>
            <a:xfrm flipV="1">
              <a:off x="5162281" y="5249817"/>
              <a:ext cx="0" cy="380311"/>
            </a:xfrm>
            <a:prstGeom prst="straightConnector1">
              <a:avLst/>
            </a:prstGeom>
            <a:ln w="28575">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45">
              <a:extLst>
                <a:ext uri="{FF2B5EF4-FFF2-40B4-BE49-F238E27FC236}">
                  <a16:creationId xmlns:a16="http://schemas.microsoft.com/office/drawing/2014/main" id="{317604DA-DB2F-492D-A323-FC74AFF89CFC}"/>
                </a:ext>
              </a:extLst>
            </p:cNvPr>
            <p:cNvSpPr/>
            <p:nvPr/>
          </p:nvSpPr>
          <p:spPr>
            <a:xfrm>
              <a:off x="4707344"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dirty="0">
                  <a:ln>
                    <a:noFill/>
                  </a:ln>
                  <a:solidFill>
                    <a:srgbClr val="353535"/>
                  </a:solidFill>
                  <a:effectLst/>
                  <a:uLnTx/>
                  <a:uFillTx/>
                  <a:latin typeface="Segoe UI Semibold" panose="020B0702040204020203" pitchFamily="34" charset="0"/>
                  <a:ea typeface="+mn-ea"/>
                  <a:cs typeface="Segoe UI Semibold" panose="020B0702040204020203" pitchFamily="34" charset="0"/>
                </a:rPr>
                <a:t>Azure AD</a:t>
              </a:r>
            </a:p>
          </p:txBody>
        </p:sp>
        <p:cxnSp>
          <p:nvCxnSpPr>
            <p:cNvPr id="20" name="Straight Arrow Connector 106">
              <a:extLst>
                <a:ext uri="{FF2B5EF4-FFF2-40B4-BE49-F238E27FC236}">
                  <a16:creationId xmlns:a16="http://schemas.microsoft.com/office/drawing/2014/main" id="{10C09D9E-FBA3-4924-BD7A-B7C9D0237741}"/>
                </a:ext>
              </a:extLst>
            </p:cNvPr>
            <p:cNvCxnSpPr>
              <a:cxnSpLocks/>
            </p:cNvCxnSpPr>
            <p:nvPr/>
          </p:nvCxnSpPr>
          <p:spPr>
            <a:xfrm flipV="1">
              <a:off x="3118499" y="5249817"/>
              <a:ext cx="0" cy="380311"/>
            </a:xfrm>
            <a:prstGeom prst="straightConnector1">
              <a:avLst/>
            </a:prstGeom>
            <a:ln w="28575">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Rounded Rectangle 45">
              <a:extLst>
                <a:ext uri="{FF2B5EF4-FFF2-40B4-BE49-F238E27FC236}">
                  <a16:creationId xmlns:a16="http://schemas.microsoft.com/office/drawing/2014/main" id="{A873C2E4-8FB8-45BE-AED8-53BA6CE7F983}"/>
                </a:ext>
              </a:extLst>
            </p:cNvPr>
            <p:cNvSpPr/>
            <p:nvPr/>
          </p:nvSpPr>
          <p:spPr>
            <a:xfrm>
              <a:off x="2663562"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SharePoint</a:t>
              </a:r>
            </a:p>
          </p:txBody>
        </p:sp>
        <p:cxnSp>
          <p:nvCxnSpPr>
            <p:cNvPr id="22" name="Straight Arrow Connector 106">
              <a:extLst>
                <a:ext uri="{FF2B5EF4-FFF2-40B4-BE49-F238E27FC236}">
                  <a16:creationId xmlns:a16="http://schemas.microsoft.com/office/drawing/2014/main" id="{9B21CAF4-F253-4D4C-B144-9A2D862BF8B5}"/>
                </a:ext>
              </a:extLst>
            </p:cNvPr>
            <p:cNvCxnSpPr>
              <a:cxnSpLocks/>
            </p:cNvCxnSpPr>
            <p:nvPr/>
          </p:nvCxnSpPr>
          <p:spPr>
            <a:xfrm flipV="1">
              <a:off x="6184172" y="5249817"/>
              <a:ext cx="0" cy="380311"/>
            </a:xfrm>
            <a:prstGeom prst="straightConnector1">
              <a:avLst/>
            </a:prstGeom>
            <a:ln w="28575">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Rounded Rectangle 45">
              <a:extLst>
                <a:ext uri="{FF2B5EF4-FFF2-40B4-BE49-F238E27FC236}">
                  <a16:creationId xmlns:a16="http://schemas.microsoft.com/office/drawing/2014/main" id="{6589594C-C250-41F0-94C0-370DAE78AB6E}"/>
                </a:ext>
              </a:extLst>
            </p:cNvPr>
            <p:cNvSpPr/>
            <p:nvPr/>
          </p:nvSpPr>
          <p:spPr>
            <a:xfrm>
              <a:off x="5729235" y="5667849"/>
              <a:ext cx="909873" cy="440266"/>
            </a:xfrm>
            <a:prstGeom prst="rect">
              <a:avLst/>
            </a:prstGeom>
            <a:solidFill>
              <a:schemeClr val="bg1"/>
            </a:solidFill>
            <a:ln w="1270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dirty="0">
                  <a:ln>
                    <a:noFill/>
                  </a:ln>
                  <a:solidFill>
                    <a:srgbClr val="353535"/>
                  </a:solidFill>
                  <a:effectLst/>
                  <a:uLnTx/>
                  <a:uFillTx/>
                  <a:latin typeface="Segoe UI Semibold" panose="020B0702040204020203" pitchFamily="34" charset="0"/>
                  <a:ea typeface="+mn-ea"/>
                  <a:cs typeface="Segoe UI Semibold" panose="020B0702040204020203" pitchFamily="34" charset="0"/>
                </a:rPr>
                <a:t>…</a:t>
              </a:r>
            </a:p>
          </p:txBody>
        </p:sp>
      </p:grpSp>
      <p:cxnSp>
        <p:nvCxnSpPr>
          <p:cNvPr id="13" name="Straight Arrow Connector 135">
            <a:extLst>
              <a:ext uri="{FF2B5EF4-FFF2-40B4-BE49-F238E27FC236}">
                <a16:creationId xmlns:a16="http://schemas.microsoft.com/office/drawing/2014/main" id="{8F16F25B-5463-46A5-B2B4-F74713B540F6}"/>
              </a:ext>
            </a:extLst>
          </p:cNvPr>
          <p:cNvCxnSpPr>
            <a:cxnSpLocks/>
          </p:cNvCxnSpPr>
          <p:nvPr/>
        </p:nvCxnSpPr>
        <p:spPr>
          <a:xfrm flipH="1">
            <a:off x="7697133" y="4291237"/>
            <a:ext cx="768524" cy="527512"/>
          </a:xfrm>
          <a:prstGeom prst="straightConnector1">
            <a:avLst/>
          </a:prstGeom>
          <a:ln w="3810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5">
            <a:extLst>
              <a:ext uri="{FF2B5EF4-FFF2-40B4-BE49-F238E27FC236}">
                <a16:creationId xmlns:a16="http://schemas.microsoft.com/office/drawing/2014/main" id="{2847496F-E528-4574-8480-2CB8A98C2AE5}"/>
              </a:ext>
            </a:extLst>
          </p:cNvPr>
          <p:cNvCxnSpPr>
            <a:cxnSpLocks/>
          </p:cNvCxnSpPr>
          <p:nvPr/>
        </p:nvCxnSpPr>
        <p:spPr>
          <a:xfrm>
            <a:off x="9276453" y="4291237"/>
            <a:ext cx="260910" cy="527512"/>
          </a:xfrm>
          <a:prstGeom prst="straightConnector1">
            <a:avLst/>
          </a:prstGeom>
          <a:ln w="3810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35">
            <a:extLst>
              <a:ext uri="{FF2B5EF4-FFF2-40B4-BE49-F238E27FC236}">
                <a16:creationId xmlns:a16="http://schemas.microsoft.com/office/drawing/2014/main" id="{309A78B4-BB81-4B69-9565-0A96ED75F353}"/>
              </a:ext>
            </a:extLst>
          </p:cNvPr>
          <p:cNvCxnSpPr>
            <a:cxnSpLocks/>
          </p:cNvCxnSpPr>
          <p:nvPr/>
        </p:nvCxnSpPr>
        <p:spPr>
          <a:xfrm>
            <a:off x="9681850" y="4291237"/>
            <a:ext cx="872783" cy="527512"/>
          </a:xfrm>
          <a:prstGeom prst="straightConnector1">
            <a:avLst/>
          </a:prstGeom>
          <a:ln w="3810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09284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6AE020-EF90-429E-B90F-7487FC7A3AD1}"/>
              </a:ext>
            </a:extLst>
          </p:cNvPr>
          <p:cNvSpPr>
            <a:spLocks noGrp="1"/>
          </p:cNvSpPr>
          <p:nvPr>
            <p:ph type="title"/>
          </p:nvPr>
        </p:nvSpPr>
        <p:spPr/>
        <p:txBody>
          <a:bodyPr/>
          <a:lstStyle/>
          <a:p>
            <a:r>
              <a:rPr lang="es-ES" dirty="0"/>
              <a:t>Uso de Microsoft </a:t>
            </a:r>
            <a:r>
              <a:rPr lang="es-ES" dirty="0" err="1"/>
              <a:t>Graph</a:t>
            </a:r>
            <a:endParaRPr lang="es-ES" dirty="0"/>
          </a:p>
        </p:txBody>
      </p:sp>
    </p:spTree>
    <p:extLst>
      <p:ext uri="{BB962C8B-B14F-4D97-AF65-F5344CB8AC3E}">
        <p14:creationId xmlns:p14="http://schemas.microsoft.com/office/powerpoint/2010/main" val="802266798"/>
      </p:ext>
    </p:extLst>
  </p:cSld>
  <p:clrMapOvr>
    <a:masterClrMapping/>
  </p:clrMapOvr>
</p:sld>
</file>

<file path=ppt/theme/theme1.xml><?xml version="1.0" encoding="utf-8"?>
<a:theme xmlns:a="http://schemas.openxmlformats.org/drawingml/2006/main" name="5-30055_SharePoint Template 2012 - 16x9 - White Background">
  <a:themeElements>
    <a:clrScheme name="Custom 2">
      <a:dk1>
        <a:srgbClr val="333333"/>
      </a:dk1>
      <a:lt1>
        <a:srgbClr val="FFFFFF"/>
      </a:lt1>
      <a:dk2>
        <a:srgbClr val="91BCE3"/>
      </a:dk2>
      <a:lt2>
        <a:srgbClr val="393939"/>
      </a:lt2>
      <a:accent1>
        <a:srgbClr val="C8302D"/>
      </a:accent1>
      <a:accent2>
        <a:srgbClr val="FDCD15"/>
      </a:accent2>
      <a:accent3>
        <a:srgbClr val="1B61AE"/>
      </a:accent3>
      <a:accent4>
        <a:srgbClr val="548E37"/>
      </a:accent4>
      <a:accent5>
        <a:srgbClr val="E6E6E6"/>
      </a:accent5>
      <a:accent6>
        <a:srgbClr val="2E6CAF"/>
      </a:accent6>
      <a:hlink>
        <a:srgbClr val="2E6CAF"/>
      </a:hlink>
      <a:folHlink>
        <a:srgbClr val="2E6CA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STHLMTemplate.potx" id="{1935E174-DD09-4FD8-BCCB-5EF0236D94B1}" vid="{63A127E0-374A-497D-B362-CDFE0ACC33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D09E24228864C498FAF821E4A497301" ma:contentTypeVersion="0" ma:contentTypeDescription="Create a new document." ma:contentTypeScope="" ma:versionID="984fee8704a50c0447e1665a29d225e7">
  <xsd:schema xmlns:xsd="http://www.w3.org/2001/XMLSchema" xmlns:xs="http://www.w3.org/2001/XMLSchema" xmlns:p="http://schemas.microsoft.com/office/2006/metadata/properties" targetNamespace="http://schemas.microsoft.com/office/2006/metadata/properties" ma:root="true" ma:fieldsID="d15787acf22db4e4c0ac8b858fca640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11B7A3C-C0D4-4597-8E5A-7342A0BBF280}">
  <ds:schemaRefs>
    <ds:schemaRef ds:uri="http://schemas.microsoft.com/sharepoint/v3/contenttype/forms"/>
  </ds:schemaRefs>
</ds:datastoreItem>
</file>

<file path=customXml/itemProps2.xml><?xml version="1.0" encoding="utf-8"?>
<ds:datastoreItem xmlns:ds="http://schemas.openxmlformats.org/officeDocument/2006/customXml" ds:itemID="{7C521726-F855-4E21-981C-7AED17A42AB4}">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162242B8-D109-4FE8-9000-541732B96A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0</TotalTime>
  <Words>3445</Words>
  <Application>Microsoft Office PowerPoint</Application>
  <PresentationFormat>Panorámica</PresentationFormat>
  <Paragraphs>307</Paragraphs>
  <Slides>22</Slides>
  <Notes>19</Notes>
  <HiddenSlides>1</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22</vt:i4>
      </vt:variant>
    </vt:vector>
  </HeadingPairs>
  <TitlesOfParts>
    <vt:vector size="32" baseType="lpstr">
      <vt:lpstr>Arial</vt:lpstr>
      <vt:lpstr>Calibri</vt:lpstr>
      <vt:lpstr>Consolas</vt:lpstr>
      <vt:lpstr>Courier New</vt:lpstr>
      <vt:lpstr>Segoe UI</vt:lpstr>
      <vt:lpstr>Segoe UI Light</vt:lpstr>
      <vt:lpstr>Segoe UI Semibold</vt:lpstr>
      <vt:lpstr>Segoe UI Semilight</vt:lpstr>
      <vt:lpstr>Wingdings</vt:lpstr>
      <vt:lpstr>5-30055_SharePoint Template 2012 - 16x9 - White Background</vt:lpstr>
      <vt:lpstr>Presentación de PowerPoint</vt:lpstr>
      <vt:lpstr>Presentación de PowerPoint</vt:lpstr>
      <vt:lpstr>Presentación de PowerPoint</vt:lpstr>
      <vt:lpstr>WiFi Keys for Attendees</vt:lpstr>
      <vt:lpstr>Como utilizar Graph y no morir en el intento </vt:lpstr>
      <vt:lpstr>Microsoft Graph</vt:lpstr>
      <vt:lpstr>Microsoft Graph API</vt:lpstr>
      <vt:lpstr>Microsoft Graph API vs. Service APIs</vt:lpstr>
      <vt:lpstr>Uso de Microsoft Graph</vt:lpstr>
      <vt:lpstr>Calling the Microsoft Graph</vt:lpstr>
      <vt:lpstr>Calling the API</vt:lpstr>
      <vt:lpstr>Presentación de PowerPoint</vt:lpstr>
      <vt:lpstr>Permisos</vt:lpstr>
      <vt:lpstr>App registration v2.0 </vt:lpstr>
      <vt:lpstr>Auth</vt:lpstr>
      <vt:lpstr>Microsoft graph activities APIs and Microsoft graph devices APIs ​ Activities and cross device experience</vt:lpstr>
      <vt:lpstr>EL HOL</vt:lpstr>
      <vt:lpstr>Presentación de PowerPoint</vt:lpstr>
      <vt:lpstr>Raffle</vt:lpstr>
      <vt:lpstr>Office 365 for IT Pros</vt:lpstr>
      <vt:lpstr>Presentación de PowerPoint</vt:lpstr>
      <vt:lpstr>Raffle</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2015-02-16T12:40:18Z</dcterms:created>
  <dcterms:modified xsi:type="dcterms:W3CDTF">2018-06-08T03:00:24Z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0x0101002D09E24228864C498FAF821E4A497301</vt:lpwstr>
  </property>
  <property fmtid="{D5CDD505-2E9C-101B-9397-08002B2CF9AE}" pid="3" name="MSIP_Label_7f344d2b-288e-438b-b6c6-2c070d1fd604_Enabled">
    <vt:lpwstr>True</vt:lpwstr>
  </property>
  <property fmtid="{D5CDD505-2E9C-101B-9397-08002B2CF9AE}" pid="4" name="MSIP_Label_7f344d2b-288e-438b-b6c6-2c070d1fd604_SiteId">
    <vt:lpwstr>b77b8abd-f967-4d16-bdb7-bbe2bcb5212e</vt:lpwstr>
  </property>
  <property fmtid="{D5CDD505-2E9C-101B-9397-08002B2CF9AE}" pid="5" name="MSIP_Label_7f344d2b-288e-438b-b6c6-2c070d1fd604_Ref">
    <vt:lpwstr>https://api.informationprotection.azure.com/api/b77b8abd-f967-4d16-bdb7-bbe2bcb5212e</vt:lpwstr>
  </property>
  <property fmtid="{D5CDD505-2E9C-101B-9397-08002B2CF9AE}" pid="6" name="MSIP_Label_7f344d2b-288e-438b-b6c6-2c070d1fd604_Owner">
    <vt:lpwstr>juancarlos.gonzalez@zertia.es</vt:lpwstr>
  </property>
  <property fmtid="{D5CDD505-2E9C-101B-9397-08002B2CF9AE}" pid="7" name="MSIP_Label_7f344d2b-288e-438b-b6c6-2c070d1fd604_SetDate">
    <vt:lpwstr>2018-05-05T23:50:51.7183902+02:00</vt:lpwstr>
  </property>
  <property fmtid="{D5CDD505-2E9C-101B-9397-08002B2CF9AE}" pid="8" name="MSIP_Label_7f344d2b-288e-438b-b6c6-2c070d1fd604_Name">
    <vt:lpwstr>General</vt:lpwstr>
  </property>
  <property fmtid="{D5CDD505-2E9C-101B-9397-08002B2CF9AE}" pid="9" name="MSIP_Label_7f344d2b-288e-438b-b6c6-2c070d1fd604_Application">
    <vt:lpwstr>Microsoft Azure Information Protection</vt:lpwstr>
  </property>
  <property fmtid="{D5CDD505-2E9C-101B-9397-08002B2CF9AE}" pid="10" name="MSIP_Label_7f344d2b-288e-438b-b6c6-2c070d1fd604_Extended_MSFT_Method">
    <vt:lpwstr>Automatic</vt:lpwstr>
  </property>
  <property fmtid="{D5CDD505-2E9C-101B-9397-08002B2CF9AE}" pid="11" name="Sensitivity">
    <vt:lpwstr>General</vt:lpwstr>
  </property>
</Properties>
</file>

<file path=docProps/thumbnail.jpeg>
</file>